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68" r:id="rId2"/>
    <p:sldId id="257" r:id="rId3"/>
    <p:sldId id="259" r:id="rId4"/>
    <p:sldId id="267" r:id="rId5"/>
    <p:sldId id="261" r:id="rId6"/>
    <p:sldId id="256" r:id="rId7"/>
    <p:sldId id="260" r:id="rId8"/>
    <p:sldId id="273" r:id="rId9"/>
    <p:sldId id="274" r:id="rId10"/>
    <p:sldId id="270" r:id="rId11"/>
    <p:sldId id="271" r:id="rId12"/>
    <p:sldId id="275" r:id="rId13"/>
    <p:sldId id="272" r:id="rId14"/>
    <p:sldId id="276" r:id="rId15"/>
    <p:sldId id="277" r:id="rId16"/>
    <p:sldId id="264" r:id="rId17"/>
    <p:sldId id="263" r:id="rId18"/>
    <p:sldId id="265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752B"/>
    <a:srgbClr val="A9CBE9"/>
    <a:srgbClr val="09B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4660"/>
  </p:normalViewPr>
  <p:slideViewPr>
    <p:cSldViewPr>
      <p:cViewPr varScale="1">
        <p:scale>
          <a:sx n="70" d="100"/>
          <a:sy n="70" d="100"/>
        </p:scale>
        <p:origin x="150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11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73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5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2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2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29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398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1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7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9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060DE-6163-402B-8B2B-844CD4EB3830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26A6A-B317-4EC1-9391-EC6FE73BB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6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157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6553200" y="0"/>
            <a:ext cx="2590800" cy="6858000"/>
          </a:xfrm>
          <a:prstGeom prst="horizontalScroll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54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400" b="1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5400" b="1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5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400" b="1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bn-IN" sz="5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endParaRPr lang="en-US" sz="54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53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04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76200"/>
            <a:ext cx="8991600" cy="674030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r>
              <a:rPr lang="bn-IN" dirty="0" smtClean="0"/>
              <a:t> 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467100" y="152400"/>
            <a:ext cx="2209800" cy="1219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1219200" y="1447800"/>
            <a:ext cx="2362200" cy="9906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Vertical Scroll 9"/>
          <p:cNvSpPr/>
          <p:nvPr/>
        </p:nvSpPr>
        <p:spPr>
          <a:xfrm>
            <a:off x="76200" y="2439572"/>
            <a:ext cx="4495800" cy="39624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মুহাম্মদ আবুবকর সিদ্দিক</a:t>
            </a:r>
          </a:p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মগড়া পালস্‌ ইউনিয়ন উচ্চ বিদ্যালয়</a:t>
            </a:r>
          </a:p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মগড়া, কালিহাতি, টাংগাইল</a:t>
            </a:r>
          </a:p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নং- ০১৭১০৬৮৯৮৪৬</a:t>
            </a:r>
          </a:p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ই-মেইলঃ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abubakar.28oc77@gmail.com</a:t>
            </a:r>
          </a:p>
          <a:p>
            <a:pPr algn="ctr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Down Arrow Callout 10"/>
          <p:cNvSpPr/>
          <p:nvPr/>
        </p:nvSpPr>
        <p:spPr>
          <a:xfrm>
            <a:off x="5606561" y="1447800"/>
            <a:ext cx="2362200" cy="9906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Vertical Scroll 11"/>
          <p:cNvSpPr/>
          <p:nvPr/>
        </p:nvSpPr>
        <p:spPr>
          <a:xfrm>
            <a:off x="4331677" y="2439572"/>
            <a:ext cx="4736123" cy="39624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 : ৭ম </a:t>
            </a:r>
          </a:p>
          <a:p>
            <a:pPr algn="ctr">
              <a:lnSpc>
                <a:spcPct val="150000"/>
              </a:lnSpc>
            </a:pP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 : তথ্য ও যোগাযোগ প্রযুক্তি</a:t>
            </a:r>
          </a:p>
          <a:p>
            <a:pPr algn="ctr">
              <a:lnSpc>
                <a:spcPct val="150000"/>
              </a:lnSpc>
            </a:pP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 : দিতীয়</a:t>
            </a:r>
          </a:p>
          <a:p>
            <a:pPr algn="ctr">
              <a:lnSpc>
                <a:spcPct val="150000"/>
              </a:lnSpc>
            </a:pP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: ৫০ মিনিট</a:t>
            </a:r>
          </a:p>
          <a:p>
            <a:pPr algn="ctr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04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76356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বলটি কোথায় চলে গেল?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276356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/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একে ইংরেজীতে কী বলে 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276356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কম্পিউটারে আউট হওয়ার কোন যন্ত্র আছে 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276356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তাদেরকে কী ধরনের যন্ত্র হলা হয় 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784326"/>
              </p:ext>
            </p:extLst>
          </p:nvPr>
        </p:nvGraphicFramePr>
        <p:xfrm>
          <a:off x="4000500" y="166372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0500" y="1663721"/>
                        <a:ext cx="914400" cy="7715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1200" y="2286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65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971800" y="152400"/>
            <a:ext cx="3733800" cy="1143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2133600" y="1828800"/>
            <a:ext cx="4953000" cy="2057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6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28800"/>
            <a:ext cx="9144000" cy="4862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			</a:t>
            </a:r>
          </a:p>
        </p:txBody>
      </p:sp>
      <p:sp>
        <p:nvSpPr>
          <p:cNvPr id="2" name="Pentagon 1"/>
          <p:cNvSpPr/>
          <p:nvPr/>
        </p:nvSpPr>
        <p:spPr>
          <a:xfrm>
            <a:off x="0" y="0"/>
            <a:ext cx="3124200" cy="12954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67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28131"/>
            <a:ext cx="3574576" cy="24997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6576" y="3882786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সাহায্যে যে কোন ডকুমেন্ট বা ছবি ছাপানো যায়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66800"/>
            <a:ext cx="4103745" cy="23094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61772" y="3886199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টেলিভিশনে প্রচারিত যে কোন অনুষ্ঠান দেখা যায়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45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895600" y="228600"/>
            <a:ext cx="3429000" cy="12192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200" y="2209800"/>
            <a:ext cx="6172200" cy="1524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জানা কয়েকটি আউটপুট ডিভাইসের নাম বল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1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819400" y="304800"/>
            <a:ext cx="3657600" cy="1828800"/>
          </a:xfrm>
          <a:prstGeom prst="cloud">
            <a:avLst/>
          </a:prstGeom>
          <a:solidFill>
            <a:srgbClr val="09B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উত্তরগুলো মিলিয়ে নাও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34" y="2514600"/>
            <a:ext cx="8915400" cy="18620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প্রিন্টার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মনিটর,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স্পিকার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প্লটার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টাচ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স্কিন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088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8549"/>
            <a:ext cx="4216400" cy="3011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53999"/>
            <a:ext cx="3581400" cy="30117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25600" y="3932275"/>
            <a:ext cx="563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যন্ত্র বা স্পিকার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9450" y="3956714"/>
            <a:ext cx="499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স্পিকার কোথায় থাকে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100" y="3963868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ভিতরে বা বাহিরে উভয় যায়গায় থাকতে পারে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5575" y="4580236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স্পিকার কিভাবে কাজ করে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242248"/>
            <a:ext cx="8058150" cy="107721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সাউন্ড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কার্ড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বৈদ্যুতিক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তরঙ্গকে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শ্রবণযোগ্য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শব্দতরঙ্গে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রূপান্তরিত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ln w="0">
                  <a:noFill/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n w="0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5800" y="391515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 কী 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65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8" grpId="0" animBg="1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435165"/>
            <a:ext cx="3759200" cy="24409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2" y="1472625"/>
            <a:ext cx="3583675" cy="24409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91351" y="4017986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এগুলোর নাম কী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Wave 4"/>
          <p:cNvSpPr/>
          <p:nvPr/>
        </p:nvSpPr>
        <p:spPr>
          <a:xfrm>
            <a:off x="2743200" y="152400"/>
            <a:ext cx="2895600" cy="1143000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হেডফোন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4744658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 কোথায় কোথায় ব্যবহার করা হয়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800" y="5486400"/>
            <a:ext cx="848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সম্ভাভ্য উত্তর – মোবাইল ফোন, সিডি/ডিভিডি, ল্যাপটপ ইত্যাদি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1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4" y="1459581"/>
            <a:ext cx="4610669" cy="28838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679" y="4594774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একাকি গান শোনার কাজে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47800"/>
            <a:ext cx="4308143" cy="292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850642" y="4594774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বিরক্ত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5178" y="76200"/>
            <a:ext cx="4767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হেডফোনের ব্যবহার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05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46"/>
            <a:ext cx="9144000" cy="5734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" y="5943600"/>
            <a:ext cx="891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কোন তথ্য বড় স্ক্রীনে দেখার যন্ত্র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35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60164"/>
            <a:ext cx="5257800" cy="3506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105400"/>
            <a:ext cx="8684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প্রজেক্টর সাধারণত উপস্থাপনার কাজে ব্যবহার করা 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152400"/>
            <a:ext cx="4038600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প্রজেক্টর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8513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62000"/>
            <a:ext cx="4648200" cy="32627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44958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দেয়ালে বা স্ক্রীনে আলো ফেলে উজ্জল ইমেজ তৈরি করে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94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1524000" y="304800"/>
            <a:ext cx="3962400" cy="1219200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0" y="22860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ক- দল : হেডফোনের সুবিধাগুলো লিখ।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32004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খ- দল : হেডফোনের অসুবিধাগুলো লিখ।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3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667000" y="152400"/>
            <a:ext cx="3810000" cy="1219200"/>
            <a:chOff x="2667000" y="152400"/>
            <a:chExt cx="3810000" cy="1219200"/>
          </a:xfrm>
        </p:grpSpPr>
        <p:sp>
          <p:nvSpPr>
            <p:cNvPr id="5" name="Oval 4"/>
            <p:cNvSpPr/>
            <p:nvPr/>
          </p:nvSpPr>
          <p:spPr>
            <a:xfrm>
              <a:off x="2667000" y="152400"/>
              <a:ext cx="3810000" cy="1219200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428863" y="300335"/>
              <a:ext cx="2286274" cy="92333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54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9752B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মূল্যায়ন</a:t>
              </a:r>
              <a:endPara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9752B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2178396" y="3096417"/>
            <a:ext cx="2393604" cy="76174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1" algn="ctr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bn-IN" sz="29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>
                <a:latin typeface="NikoshBAN" pitchFamily="2" charset="0"/>
                <a:cs typeface="NikoshBAN" pitchFamily="2" charset="0"/>
              </a:rPr>
              <a:t>প্রিন্টার</a:t>
            </a:r>
            <a:r>
              <a:rPr lang="en-US" sz="29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9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2954154" y="3962400"/>
            <a:ext cx="4083169" cy="76174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1" algn="ctr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n-US" sz="29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29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>
                <a:latin typeface="NikoshBAN" pitchFamily="2" charset="0"/>
                <a:cs typeface="NikoshBAN" pitchFamily="2" charset="0"/>
              </a:rPr>
              <a:t>প্রজেক্টর</a:t>
            </a:r>
            <a:r>
              <a:rPr lang="en-US" sz="29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9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30715" y="2218655"/>
            <a:ext cx="2712685" cy="7617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bn-IN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 smtClean="0">
                <a:latin typeface="NikoshBAN" pitchFamily="2" charset="0"/>
                <a:cs typeface="NikoshBAN" pitchFamily="2" charset="0"/>
              </a:rPr>
              <a:t>স্পিকার</a:t>
            </a:r>
            <a:r>
              <a:rPr lang="en-US" sz="29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9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9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856599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8600" y="2667000"/>
            <a:ext cx="4769893" cy="19812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1200"/>
              </a:spcBef>
              <a:buNone/>
            </a:pPr>
            <a:r>
              <a:rPr lang="bn-IN" sz="16000" dirty="0" smtClean="0">
                <a:latin typeface="NikoshBAN" pitchFamily="2" charset="0"/>
                <a:cs typeface="NikoshBAN" pitchFamily="2" charset="0"/>
              </a:rPr>
              <a:t>উল্লেখিত</a:t>
            </a:r>
            <a:r>
              <a:rPr lang="en-US" sz="1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1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0" dirty="0" err="1" smtClean="0">
                <a:latin typeface="NikoshBAN" pitchFamily="2" charset="0"/>
                <a:cs typeface="NikoshBAN" pitchFamily="2" charset="0"/>
              </a:rPr>
              <a:t>সমুহ</a:t>
            </a:r>
            <a:r>
              <a:rPr lang="bn-IN" sz="16000" dirty="0" smtClean="0">
                <a:latin typeface="NikoshBAN" pitchFamily="2" charset="0"/>
                <a:cs typeface="NikoshBAN" pitchFamily="2" charset="0"/>
              </a:rPr>
              <a:t> আর কোথায় কোথায় </a:t>
            </a:r>
            <a:r>
              <a:rPr lang="en-US" sz="160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1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16000" dirty="0" smtClean="0">
                <a:latin typeface="NikoshBAN" pitchFamily="2" charset="0"/>
                <a:cs typeface="NikoshBAN" pitchFamily="2" charset="0"/>
              </a:rPr>
              <a:t>করা যায় </a:t>
            </a:r>
            <a:r>
              <a:rPr lang="en-US" sz="160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1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bn-IN" sz="160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16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16000" dirty="0"/>
          </a:p>
          <a:p>
            <a:pPr algn="ctr">
              <a:lnSpc>
                <a:spcPct val="170000"/>
              </a:lnSpc>
              <a:spcBef>
                <a:spcPts val="0"/>
              </a:spcBef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bn-IN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1"/>
          <a:stretch/>
        </p:blipFill>
        <p:spPr>
          <a:xfrm>
            <a:off x="377685" y="430143"/>
            <a:ext cx="3432315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1246257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-র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6938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0" y="59436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9619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991</TotalTime>
  <Words>298</Words>
  <Application>Microsoft Office PowerPoint</Application>
  <PresentationFormat>On-screen Show (4:3)</PresentationFormat>
  <Paragraphs>101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HP</cp:lastModifiedBy>
  <cp:revision>123</cp:revision>
  <dcterms:created xsi:type="dcterms:W3CDTF">2014-06-29T08:59:04Z</dcterms:created>
  <dcterms:modified xsi:type="dcterms:W3CDTF">2019-10-21T12:52:49Z</dcterms:modified>
</cp:coreProperties>
</file>