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8" r:id="rId2"/>
    <p:sldId id="279" r:id="rId3"/>
    <p:sldId id="260" r:id="rId4"/>
    <p:sldId id="267" r:id="rId5"/>
    <p:sldId id="268" r:id="rId6"/>
    <p:sldId id="269" r:id="rId7"/>
    <p:sldId id="270" r:id="rId8"/>
    <p:sldId id="261" r:id="rId9"/>
    <p:sldId id="271" r:id="rId10"/>
    <p:sldId id="272" r:id="rId11"/>
    <p:sldId id="273" r:id="rId12"/>
    <p:sldId id="262" r:id="rId13"/>
    <p:sldId id="275" r:id="rId14"/>
    <p:sldId id="263" r:id="rId15"/>
    <p:sldId id="264" r:id="rId16"/>
    <p:sldId id="265"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3331A"/>
    <a:srgbClr val="065E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194"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FAC70-C7B5-4461-899C-7728478F4B3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1DAD9EE8-5181-47EB-A751-6C704133CD08}">
      <dgm:prSet phldrT="[Text]"/>
      <dgm:spPr>
        <a:ln>
          <a:solidFill>
            <a:srgbClr val="FF0000"/>
          </a:solidFill>
        </a:ln>
      </dgm:spPr>
      <dgm:t>
        <a:bodyPr/>
        <a:lstStyle/>
        <a:p>
          <a:r>
            <a:rPr lang="bn-IN" dirty="0" smtClean="0">
              <a:latin typeface="NikoshBAN" pitchFamily="2" charset="0"/>
              <a:cs typeface="NikoshBAN" pitchFamily="2" charset="0"/>
            </a:rPr>
            <a:t>পরিবেশ দূষণ</a:t>
          </a:r>
          <a:endParaRPr lang="en-US" b="1" dirty="0">
            <a:latin typeface="SutonnyMJ" pitchFamily="2" charset="0"/>
            <a:cs typeface="SutonnyMJ" pitchFamily="2" charset="0"/>
          </a:endParaRPr>
        </a:p>
      </dgm:t>
    </dgm:pt>
    <dgm:pt modelId="{EBB42586-4A49-4EE5-A002-A014C67115B6}" type="parTrans" cxnId="{6CCB7E61-E280-4EC0-BBD3-19752387C808}">
      <dgm:prSet/>
      <dgm:spPr/>
      <dgm:t>
        <a:bodyPr/>
        <a:lstStyle/>
        <a:p>
          <a:endParaRPr lang="en-US"/>
        </a:p>
      </dgm:t>
    </dgm:pt>
    <dgm:pt modelId="{0202B0AA-1953-476E-822C-49AC88A4FC0F}" type="sibTrans" cxnId="{6CCB7E61-E280-4EC0-BBD3-19752387C808}">
      <dgm:prSet/>
      <dgm:spPr/>
      <dgm:t>
        <a:bodyPr/>
        <a:lstStyle/>
        <a:p>
          <a:endParaRPr lang="en-US"/>
        </a:p>
      </dgm:t>
    </dgm:pt>
    <dgm:pt modelId="{26AE4409-D203-4B81-8D25-85AC805C4D69}">
      <dgm:prSet phldrT="[Text]" custT="1"/>
      <dgm:spPr>
        <a:solidFill>
          <a:srgbClr val="00B0F0"/>
        </a:solidFill>
        <a:ln>
          <a:solidFill>
            <a:srgbClr val="FF0000"/>
          </a:solidFill>
        </a:ln>
      </dgm:spPr>
      <dgm:t>
        <a:bodyPr/>
        <a:lstStyle/>
        <a:p>
          <a:r>
            <a:rPr lang="bn-IN" sz="2800" b="1" dirty="0" smtClean="0">
              <a:solidFill>
                <a:schemeClr val="tx1"/>
              </a:solidFill>
              <a:latin typeface="NikoshBAN" pitchFamily="2" charset="0"/>
              <a:cs typeface="NikoshBAN" pitchFamily="2" charset="0"/>
            </a:rPr>
            <a:t>কলকারখানার ধোঁয়া </a:t>
          </a:r>
          <a:endParaRPr lang="en-US" sz="2800" b="1" dirty="0">
            <a:solidFill>
              <a:schemeClr val="tx1"/>
            </a:solidFill>
            <a:latin typeface="SutonnyMJ" pitchFamily="2" charset="0"/>
            <a:cs typeface="SutonnyMJ" pitchFamily="2" charset="0"/>
          </a:endParaRPr>
        </a:p>
      </dgm:t>
    </dgm:pt>
    <dgm:pt modelId="{DC39E449-41E9-49A0-84A9-DDAD2B5A411C}" type="parTrans" cxnId="{BFFF1FAE-5B19-49BB-A307-AFD5641FFC8A}">
      <dgm:prSet/>
      <dgm:spPr/>
      <dgm:t>
        <a:bodyPr/>
        <a:lstStyle/>
        <a:p>
          <a:endParaRPr lang="en-US"/>
        </a:p>
      </dgm:t>
    </dgm:pt>
    <dgm:pt modelId="{640550A9-389E-4FF4-B699-DF463CBF298F}" type="sibTrans" cxnId="{BFFF1FAE-5B19-49BB-A307-AFD5641FFC8A}">
      <dgm:prSet/>
      <dgm:spPr/>
      <dgm:t>
        <a:bodyPr/>
        <a:lstStyle/>
        <a:p>
          <a:endParaRPr lang="en-US"/>
        </a:p>
      </dgm:t>
    </dgm:pt>
    <dgm:pt modelId="{89E97A29-80FC-40B0-BC10-2A83DB62DCC5}">
      <dgm:prSet phldrT="[Text]" custT="1"/>
      <dgm:spPr>
        <a:solidFill>
          <a:srgbClr val="065E30"/>
        </a:solidFill>
        <a:ln>
          <a:solidFill>
            <a:srgbClr val="FF0000"/>
          </a:solidFill>
        </a:ln>
      </dgm:spPr>
      <dgm:t>
        <a:bodyPr/>
        <a:lstStyle/>
        <a:p>
          <a:r>
            <a:rPr lang="bn-IN" sz="2800" b="1" dirty="0" smtClean="0">
              <a:solidFill>
                <a:srgbClr val="FFFF00"/>
              </a:solidFill>
              <a:latin typeface="NikoshBAN" pitchFamily="2" charset="0"/>
              <a:cs typeface="NikoshBAN" pitchFamily="2" charset="0"/>
            </a:rPr>
            <a:t>জমিতে মাত্রাতিরিক্ত কীটনাশক প্রয়োগ</a:t>
          </a:r>
          <a:endParaRPr lang="en-US" sz="2800" b="1" dirty="0">
            <a:solidFill>
              <a:srgbClr val="FFFF00"/>
            </a:solidFill>
            <a:latin typeface="SutonnyMJ" pitchFamily="2" charset="0"/>
            <a:cs typeface="SutonnyMJ" pitchFamily="2" charset="0"/>
          </a:endParaRPr>
        </a:p>
      </dgm:t>
    </dgm:pt>
    <dgm:pt modelId="{24F2FA2C-865F-454A-BBCF-7730BC7EF0B2}" type="parTrans" cxnId="{8F66185A-163F-44C0-9EC6-106CE3ADC5B4}">
      <dgm:prSet/>
      <dgm:spPr/>
      <dgm:t>
        <a:bodyPr/>
        <a:lstStyle/>
        <a:p>
          <a:endParaRPr lang="en-US"/>
        </a:p>
      </dgm:t>
    </dgm:pt>
    <dgm:pt modelId="{8D82B2F7-DACB-4E45-8273-DFE3622B7303}" type="sibTrans" cxnId="{8F66185A-163F-44C0-9EC6-106CE3ADC5B4}">
      <dgm:prSet/>
      <dgm:spPr/>
      <dgm:t>
        <a:bodyPr/>
        <a:lstStyle/>
        <a:p>
          <a:endParaRPr lang="en-US"/>
        </a:p>
      </dgm:t>
    </dgm:pt>
    <dgm:pt modelId="{E4398A0D-F076-4EE5-9ED7-DEC826E90E10}">
      <dgm:prSet phldrT="[Text]" custT="1"/>
      <dgm:spPr>
        <a:solidFill>
          <a:srgbClr val="7030A0"/>
        </a:solidFill>
        <a:ln>
          <a:solidFill>
            <a:srgbClr val="FF0000"/>
          </a:solidFill>
        </a:ln>
      </dgm:spPr>
      <dgm:t>
        <a:bodyPr/>
        <a:lstStyle/>
        <a:p>
          <a:r>
            <a:rPr lang="bn-IN" sz="2800" b="1" dirty="0" smtClean="0">
              <a:latin typeface="NikoshBAN" pitchFamily="2" charset="0"/>
              <a:cs typeface="NikoshBAN" pitchFamily="2" charset="0"/>
            </a:rPr>
            <a:t>মোটর গাড়ীর উচ্চ শব্দ </a:t>
          </a:r>
          <a:endParaRPr lang="en-US" sz="2800" b="1" dirty="0">
            <a:latin typeface="SutonnyMJ" pitchFamily="2" charset="0"/>
            <a:cs typeface="SutonnyMJ" pitchFamily="2" charset="0"/>
          </a:endParaRPr>
        </a:p>
      </dgm:t>
    </dgm:pt>
    <dgm:pt modelId="{821BC5D6-5624-4073-BDA5-EEFEF1A1BC62}" type="parTrans" cxnId="{09788217-6E60-4DDF-A5C1-367D5C804B3E}">
      <dgm:prSet/>
      <dgm:spPr/>
      <dgm:t>
        <a:bodyPr/>
        <a:lstStyle/>
        <a:p>
          <a:endParaRPr lang="en-US"/>
        </a:p>
      </dgm:t>
    </dgm:pt>
    <dgm:pt modelId="{9C893279-5F97-4C0F-9E4F-13A213CE4310}" type="sibTrans" cxnId="{09788217-6E60-4DDF-A5C1-367D5C804B3E}">
      <dgm:prSet/>
      <dgm:spPr/>
      <dgm:t>
        <a:bodyPr/>
        <a:lstStyle/>
        <a:p>
          <a:endParaRPr lang="en-US"/>
        </a:p>
      </dgm:t>
    </dgm:pt>
    <dgm:pt modelId="{E02B112B-7979-4CE8-A07B-9E23DEB52F35}">
      <dgm:prSet phldrT="[Text]" custT="1"/>
      <dgm:spPr>
        <a:solidFill>
          <a:srgbClr val="065E30"/>
        </a:solidFill>
        <a:ln>
          <a:solidFill>
            <a:srgbClr val="FF0000"/>
          </a:solidFill>
        </a:ln>
      </dgm:spPr>
      <dgm:t>
        <a:bodyPr/>
        <a:lstStyle/>
        <a:p>
          <a:r>
            <a:rPr lang="bn-IN" sz="2800" b="1" dirty="0" smtClean="0">
              <a:solidFill>
                <a:srgbClr val="FFFF00"/>
              </a:solidFill>
              <a:latin typeface="NikoshBAN" pitchFamily="2" charset="0"/>
              <a:cs typeface="NikoshBAN" pitchFamily="2" charset="0"/>
            </a:rPr>
            <a:t>বৃক্ষ নিধণ </a:t>
          </a:r>
          <a:endParaRPr lang="en-US" sz="2800" b="1" dirty="0">
            <a:solidFill>
              <a:srgbClr val="FFFF00"/>
            </a:solidFill>
            <a:latin typeface="SutonnyMJ" pitchFamily="2" charset="0"/>
            <a:cs typeface="SutonnyMJ" pitchFamily="2" charset="0"/>
          </a:endParaRPr>
        </a:p>
      </dgm:t>
    </dgm:pt>
    <dgm:pt modelId="{3523A2DC-1EA0-4DB9-87D9-137A49ECDA62}" type="parTrans" cxnId="{864ED9BB-95E2-4A92-A523-F10CCE5095D7}">
      <dgm:prSet/>
      <dgm:spPr/>
      <dgm:t>
        <a:bodyPr/>
        <a:lstStyle/>
        <a:p>
          <a:endParaRPr lang="en-US"/>
        </a:p>
      </dgm:t>
    </dgm:pt>
    <dgm:pt modelId="{7B8F8AB7-E175-40C5-9AAB-3AF93F03D822}" type="sibTrans" cxnId="{864ED9BB-95E2-4A92-A523-F10CCE5095D7}">
      <dgm:prSet/>
      <dgm:spPr/>
      <dgm:t>
        <a:bodyPr/>
        <a:lstStyle/>
        <a:p>
          <a:endParaRPr lang="en-US"/>
        </a:p>
      </dgm:t>
    </dgm:pt>
    <dgm:pt modelId="{CDC844E9-AF3E-4692-9764-B1BE5C2B7066}">
      <dgm:prSet phldrT="[Text]" custT="1"/>
      <dgm:spPr>
        <a:solidFill>
          <a:srgbClr val="00B0F0"/>
        </a:solidFill>
        <a:ln>
          <a:solidFill>
            <a:srgbClr val="FF0000"/>
          </a:solidFill>
        </a:ln>
      </dgm:spPr>
      <dgm:t>
        <a:bodyPr/>
        <a:lstStyle/>
        <a:p>
          <a:r>
            <a:rPr lang="bn-IN" sz="2800" b="1" dirty="0" smtClean="0">
              <a:solidFill>
                <a:schemeClr val="tx1">
                  <a:lumMod val="95000"/>
                  <a:lumOff val="5000"/>
                </a:schemeClr>
              </a:solidFill>
              <a:latin typeface="NikoshBAN" pitchFamily="2" charset="0"/>
              <a:cs typeface="NikoshBAN" pitchFamily="2" charset="0"/>
            </a:rPr>
            <a:t>উচ্চস্বরে মাইক বাজানো </a:t>
          </a:r>
          <a:endParaRPr lang="en-US" sz="2800" b="1" dirty="0">
            <a:solidFill>
              <a:schemeClr val="tx1"/>
            </a:solidFill>
            <a:latin typeface="SutonnyMJ" pitchFamily="2" charset="0"/>
            <a:cs typeface="SutonnyMJ" pitchFamily="2" charset="0"/>
          </a:endParaRPr>
        </a:p>
      </dgm:t>
    </dgm:pt>
    <dgm:pt modelId="{902A3B25-6116-46D2-8B53-08D482F3B009}" type="parTrans" cxnId="{38F8C628-8E15-4FEF-905A-7CA16DBED5E8}">
      <dgm:prSet/>
      <dgm:spPr/>
      <dgm:t>
        <a:bodyPr/>
        <a:lstStyle/>
        <a:p>
          <a:endParaRPr lang="en-US"/>
        </a:p>
      </dgm:t>
    </dgm:pt>
    <dgm:pt modelId="{C8C0B59C-4169-4A9F-8348-4170A7B59E46}" type="sibTrans" cxnId="{38F8C628-8E15-4FEF-905A-7CA16DBED5E8}">
      <dgm:prSet/>
      <dgm:spPr/>
      <dgm:t>
        <a:bodyPr/>
        <a:lstStyle/>
        <a:p>
          <a:endParaRPr lang="en-US"/>
        </a:p>
      </dgm:t>
    </dgm:pt>
    <dgm:pt modelId="{F97DF1AC-9483-47DC-BF81-F9DD62934DA8}">
      <dgm:prSet phldrT="[Text]" phldr="1" custScaleX="132264" custRadScaleRad="158718" custRadScaleInc="-61118"/>
      <dgm:spPr/>
      <dgm:t>
        <a:bodyPr/>
        <a:lstStyle/>
        <a:p>
          <a:endParaRPr lang="en-US" dirty="0"/>
        </a:p>
      </dgm:t>
    </dgm:pt>
    <dgm:pt modelId="{88002FC2-92CB-43DA-ABB9-A4660AEB3B09}" type="parTrans" cxnId="{735CA372-2066-4B30-968A-39330787B539}">
      <dgm:prSet/>
      <dgm:spPr/>
      <dgm:t>
        <a:bodyPr/>
        <a:lstStyle/>
        <a:p>
          <a:endParaRPr lang="en-US"/>
        </a:p>
      </dgm:t>
    </dgm:pt>
    <dgm:pt modelId="{3A8A5B21-3252-4234-B874-092C7DCE4FFD}" type="sibTrans" cxnId="{735CA372-2066-4B30-968A-39330787B539}">
      <dgm:prSet/>
      <dgm:spPr/>
      <dgm:t>
        <a:bodyPr/>
        <a:lstStyle/>
        <a:p>
          <a:endParaRPr lang="en-US"/>
        </a:p>
      </dgm:t>
    </dgm:pt>
    <dgm:pt modelId="{9B9FD735-1061-44AD-8874-D41376C10C09}">
      <dgm:prSet phldrT="[Text]" phldr="1"/>
      <dgm:spPr/>
      <dgm:t>
        <a:bodyPr/>
        <a:lstStyle/>
        <a:p>
          <a:endParaRPr lang="en-US"/>
        </a:p>
      </dgm:t>
    </dgm:pt>
    <dgm:pt modelId="{ACDF4B65-C90E-45B7-B2DC-034265F87D71}" type="parTrans" cxnId="{6289FB25-D69B-4B2E-B3D3-5817E995EB37}">
      <dgm:prSet/>
      <dgm:spPr/>
      <dgm:t>
        <a:bodyPr/>
        <a:lstStyle/>
        <a:p>
          <a:endParaRPr lang="en-US"/>
        </a:p>
      </dgm:t>
    </dgm:pt>
    <dgm:pt modelId="{B62A400F-C6CC-4863-82E6-7D0D95980FB7}" type="sibTrans" cxnId="{6289FB25-D69B-4B2E-B3D3-5817E995EB37}">
      <dgm:prSet/>
      <dgm:spPr/>
      <dgm:t>
        <a:bodyPr/>
        <a:lstStyle/>
        <a:p>
          <a:endParaRPr lang="en-US"/>
        </a:p>
      </dgm:t>
    </dgm:pt>
    <dgm:pt modelId="{68833E3C-8E8C-4F4A-8FC9-F9E9C8102C72}">
      <dgm:prSet phldrT="[Text]" custT="1"/>
      <dgm:spPr>
        <a:solidFill>
          <a:srgbClr val="7030A0"/>
        </a:solidFill>
        <a:ln>
          <a:solidFill>
            <a:srgbClr val="FF0000"/>
          </a:solidFill>
        </a:ln>
      </dgm:spPr>
      <dgm:t>
        <a:bodyPr/>
        <a:lstStyle/>
        <a:p>
          <a:r>
            <a:rPr lang="bn-IN" sz="2800" b="1" dirty="0" smtClean="0">
              <a:solidFill>
                <a:schemeClr val="bg1"/>
              </a:solidFill>
              <a:latin typeface="NikoshBAN" pitchFamily="2" charset="0"/>
              <a:cs typeface="NikoshBAN" pitchFamily="2" charset="0"/>
            </a:rPr>
            <a:t>ময়লা আবর্জনা নির্গত গন্ধ</a:t>
          </a:r>
          <a:endParaRPr lang="en-US" sz="2800" b="1" dirty="0">
            <a:latin typeface="SutonnyMJ" pitchFamily="2" charset="0"/>
            <a:cs typeface="SutonnyMJ" pitchFamily="2" charset="0"/>
          </a:endParaRPr>
        </a:p>
      </dgm:t>
    </dgm:pt>
    <dgm:pt modelId="{FA85B31D-42D2-45E3-A5F5-81379082F1EC}" type="parTrans" cxnId="{8615B21E-1B08-4E8D-BED7-691BD297F841}">
      <dgm:prSet/>
      <dgm:spPr/>
      <dgm:t>
        <a:bodyPr/>
        <a:lstStyle/>
        <a:p>
          <a:endParaRPr lang="en-US"/>
        </a:p>
      </dgm:t>
    </dgm:pt>
    <dgm:pt modelId="{E36E7D50-9B7E-4C5F-971C-4AA73FC58FCC}" type="sibTrans" cxnId="{8615B21E-1B08-4E8D-BED7-691BD297F841}">
      <dgm:prSet/>
      <dgm:spPr/>
      <dgm:t>
        <a:bodyPr/>
        <a:lstStyle/>
        <a:p>
          <a:endParaRPr lang="en-US"/>
        </a:p>
      </dgm:t>
    </dgm:pt>
    <dgm:pt modelId="{74FAF7F3-6CE6-4F0B-B44A-F9B94A9EB951}">
      <dgm:prSet phldrT="[Text]" custT="1"/>
      <dgm:spPr>
        <a:solidFill>
          <a:srgbClr val="002060"/>
        </a:solidFill>
        <a:ln>
          <a:solidFill>
            <a:srgbClr val="FF0000"/>
          </a:solidFill>
        </a:ln>
      </dgm:spPr>
      <dgm:t>
        <a:bodyPr/>
        <a:lstStyle/>
        <a:p>
          <a:r>
            <a:rPr lang="bn-IN" sz="2800" b="1" dirty="0" smtClean="0">
              <a:latin typeface="NikoshBAN" pitchFamily="2" charset="0"/>
              <a:cs typeface="NikoshBAN" pitchFamily="2" charset="0"/>
            </a:rPr>
            <a:t>খরা অথবা বন্যা </a:t>
          </a:r>
          <a:endParaRPr lang="en-US" sz="2800" b="1" dirty="0">
            <a:latin typeface="NikoshBAN" pitchFamily="2" charset="0"/>
            <a:cs typeface="NikoshBAN" pitchFamily="2" charset="0"/>
          </a:endParaRPr>
        </a:p>
      </dgm:t>
    </dgm:pt>
    <dgm:pt modelId="{EC247B97-D298-46C1-97B1-3771513316F0}" type="parTrans" cxnId="{6D7574BD-9E70-4C0B-A45C-6EF310EA00EA}">
      <dgm:prSet/>
      <dgm:spPr/>
      <dgm:t>
        <a:bodyPr/>
        <a:lstStyle/>
        <a:p>
          <a:endParaRPr lang="en-US"/>
        </a:p>
      </dgm:t>
    </dgm:pt>
    <dgm:pt modelId="{6DF8E595-4FCA-4D3F-A9FB-47337395CFEF}" type="sibTrans" cxnId="{6D7574BD-9E70-4C0B-A45C-6EF310EA00EA}">
      <dgm:prSet/>
      <dgm:spPr/>
      <dgm:t>
        <a:bodyPr/>
        <a:lstStyle/>
        <a:p>
          <a:endParaRPr lang="en-US"/>
        </a:p>
      </dgm:t>
    </dgm:pt>
    <dgm:pt modelId="{F74CA1C2-D398-40CE-A455-2A698EC4B372}">
      <dgm:prSet phldrT="[Text]" custScaleX="192454" custRadScaleRad="145274" custRadScaleInc="80032"/>
      <dgm:spPr/>
      <dgm:t>
        <a:bodyPr/>
        <a:lstStyle/>
        <a:p>
          <a:endParaRPr lang="en-US"/>
        </a:p>
      </dgm:t>
    </dgm:pt>
    <dgm:pt modelId="{B6119F3E-A363-47BF-A046-3B58DED85056}" type="parTrans" cxnId="{E6B8201B-5252-4C7A-96FF-853AF03034E6}">
      <dgm:prSet/>
      <dgm:spPr/>
      <dgm:t>
        <a:bodyPr/>
        <a:lstStyle/>
        <a:p>
          <a:endParaRPr lang="en-US"/>
        </a:p>
      </dgm:t>
    </dgm:pt>
    <dgm:pt modelId="{C81E1350-5B35-4290-8706-16E173653A99}" type="sibTrans" cxnId="{E6B8201B-5252-4C7A-96FF-853AF03034E6}">
      <dgm:prSet/>
      <dgm:spPr/>
      <dgm:t>
        <a:bodyPr/>
        <a:lstStyle/>
        <a:p>
          <a:endParaRPr lang="en-US"/>
        </a:p>
      </dgm:t>
    </dgm:pt>
    <dgm:pt modelId="{AAF22C10-4C76-4570-A933-01FBBA3B894A}">
      <dgm:prSet phldrT="[Text]" custT="1"/>
      <dgm:spPr>
        <a:solidFill>
          <a:srgbClr val="00B0F0"/>
        </a:solidFill>
        <a:ln>
          <a:solidFill>
            <a:srgbClr val="FF0000"/>
          </a:solidFill>
        </a:ln>
      </dgm:spPr>
      <dgm:t>
        <a:bodyPr/>
        <a:lstStyle/>
        <a:p>
          <a:r>
            <a:rPr lang="bn-IN" sz="2800" b="1" dirty="0" smtClean="0">
              <a:solidFill>
                <a:schemeClr val="tx1">
                  <a:lumMod val="95000"/>
                  <a:lumOff val="5000"/>
                </a:schemeClr>
              </a:solidFill>
              <a:latin typeface="NikoshBAN" pitchFamily="2" charset="0"/>
              <a:cs typeface="NikoshBAN" pitchFamily="2" charset="0"/>
            </a:rPr>
            <a:t>কলকারখানার বর্জ্য</a:t>
          </a:r>
          <a:endParaRPr lang="en-US" sz="2800" b="1" dirty="0">
            <a:solidFill>
              <a:schemeClr val="tx1"/>
            </a:solidFill>
            <a:latin typeface="SutonnyMJ" pitchFamily="2" charset="0"/>
            <a:cs typeface="SutonnyMJ" pitchFamily="2" charset="0"/>
          </a:endParaRPr>
        </a:p>
      </dgm:t>
    </dgm:pt>
    <dgm:pt modelId="{53FA912B-5B7E-4B46-A355-6157CB17EB38}" type="parTrans" cxnId="{ADC18CFF-52D9-46CF-A078-2AC1A8C8DC21}">
      <dgm:prSet/>
      <dgm:spPr/>
      <dgm:t>
        <a:bodyPr/>
        <a:lstStyle/>
        <a:p>
          <a:endParaRPr lang="en-US"/>
        </a:p>
      </dgm:t>
    </dgm:pt>
    <dgm:pt modelId="{82DEF727-3AB4-4FCD-94D8-4D32DD915E0A}" type="sibTrans" cxnId="{ADC18CFF-52D9-46CF-A078-2AC1A8C8DC21}">
      <dgm:prSet/>
      <dgm:spPr/>
      <dgm:t>
        <a:bodyPr/>
        <a:lstStyle/>
        <a:p>
          <a:endParaRPr lang="en-US"/>
        </a:p>
      </dgm:t>
    </dgm:pt>
    <dgm:pt modelId="{DCFCEA5A-2D04-4159-B6A6-7FB5D6854038}" type="pres">
      <dgm:prSet presAssocID="{6C3FAC70-C7B5-4461-899C-7728478F4B3F}" presName="cycle" presStyleCnt="0">
        <dgm:presLayoutVars>
          <dgm:chMax val="1"/>
          <dgm:dir/>
          <dgm:animLvl val="ctr"/>
          <dgm:resizeHandles val="exact"/>
        </dgm:presLayoutVars>
      </dgm:prSet>
      <dgm:spPr/>
      <dgm:t>
        <a:bodyPr/>
        <a:lstStyle/>
        <a:p>
          <a:endParaRPr lang="en-US"/>
        </a:p>
      </dgm:t>
    </dgm:pt>
    <dgm:pt modelId="{90EB6C2C-2D43-4DBC-B5B8-23574BC5CA5B}" type="pres">
      <dgm:prSet presAssocID="{1DAD9EE8-5181-47EB-A751-6C704133CD08}" presName="centerShape" presStyleLbl="node0" presStyleIdx="0" presStyleCnt="1" custScaleX="191237" custLinFactNeighborX="-2275"/>
      <dgm:spPr/>
      <dgm:t>
        <a:bodyPr/>
        <a:lstStyle/>
        <a:p>
          <a:endParaRPr lang="en-US"/>
        </a:p>
      </dgm:t>
    </dgm:pt>
    <dgm:pt modelId="{24076BEC-92AD-411D-A437-4065F0256915}" type="pres">
      <dgm:prSet presAssocID="{DC39E449-41E9-49A0-84A9-DDAD2B5A411C}" presName="Name9" presStyleLbl="parChTrans1D2" presStyleIdx="0" presStyleCnt="8"/>
      <dgm:spPr/>
      <dgm:t>
        <a:bodyPr/>
        <a:lstStyle/>
        <a:p>
          <a:endParaRPr lang="en-US"/>
        </a:p>
      </dgm:t>
    </dgm:pt>
    <dgm:pt modelId="{68050B19-244D-4813-BCD4-3122D36C5CCA}" type="pres">
      <dgm:prSet presAssocID="{DC39E449-41E9-49A0-84A9-DDAD2B5A411C}" presName="connTx" presStyleLbl="parChTrans1D2" presStyleIdx="0" presStyleCnt="8"/>
      <dgm:spPr/>
      <dgm:t>
        <a:bodyPr/>
        <a:lstStyle/>
        <a:p>
          <a:endParaRPr lang="en-US"/>
        </a:p>
      </dgm:t>
    </dgm:pt>
    <dgm:pt modelId="{88CFAA35-5297-42AA-92A6-942F63283328}" type="pres">
      <dgm:prSet presAssocID="{26AE4409-D203-4B81-8D25-85AC805C4D69}" presName="node" presStyleLbl="node1" presStyleIdx="0" presStyleCnt="8" custScaleX="232858" custRadScaleRad="97690" custRadScaleInc="-14288">
        <dgm:presLayoutVars>
          <dgm:bulletEnabled val="1"/>
        </dgm:presLayoutVars>
      </dgm:prSet>
      <dgm:spPr/>
      <dgm:t>
        <a:bodyPr/>
        <a:lstStyle/>
        <a:p>
          <a:endParaRPr lang="en-US"/>
        </a:p>
      </dgm:t>
    </dgm:pt>
    <dgm:pt modelId="{666A214A-8CFA-4A0B-A86A-DCD529631AD7}" type="pres">
      <dgm:prSet presAssocID="{24F2FA2C-865F-454A-BBCF-7730BC7EF0B2}" presName="Name9" presStyleLbl="parChTrans1D2" presStyleIdx="1" presStyleCnt="8"/>
      <dgm:spPr/>
      <dgm:t>
        <a:bodyPr/>
        <a:lstStyle/>
        <a:p>
          <a:endParaRPr lang="en-US"/>
        </a:p>
      </dgm:t>
    </dgm:pt>
    <dgm:pt modelId="{43BF83B4-B038-4EF3-8F71-A0A0B35BD835}" type="pres">
      <dgm:prSet presAssocID="{24F2FA2C-865F-454A-BBCF-7730BC7EF0B2}" presName="connTx" presStyleLbl="parChTrans1D2" presStyleIdx="1" presStyleCnt="8"/>
      <dgm:spPr/>
      <dgm:t>
        <a:bodyPr/>
        <a:lstStyle/>
        <a:p>
          <a:endParaRPr lang="en-US"/>
        </a:p>
      </dgm:t>
    </dgm:pt>
    <dgm:pt modelId="{FA6E09E2-A44E-428E-8485-D76113BA50F1}" type="pres">
      <dgm:prSet presAssocID="{89E97A29-80FC-40B0-BC10-2A83DB62DCC5}" presName="node" presStyleLbl="node1" presStyleIdx="1" presStyleCnt="8" custScaleX="222640" custRadScaleRad="153646" custRadScaleInc="53823">
        <dgm:presLayoutVars>
          <dgm:bulletEnabled val="1"/>
        </dgm:presLayoutVars>
      </dgm:prSet>
      <dgm:spPr/>
      <dgm:t>
        <a:bodyPr/>
        <a:lstStyle/>
        <a:p>
          <a:endParaRPr lang="en-US"/>
        </a:p>
      </dgm:t>
    </dgm:pt>
    <dgm:pt modelId="{B8504478-6C80-42D7-9635-9FF77A290AAC}" type="pres">
      <dgm:prSet presAssocID="{902A3B25-6116-46D2-8B53-08D482F3B009}" presName="Name9" presStyleLbl="parChTrans1D2" presStyleIdx="2" presStyleCnt="8"/>
      <dgm:spPr/>
      <dgm:t>
        <a:bodyPr/>
        <a:lstStyle/>
        <a:p>
          <a:endParaRPr lang="en-US"/>
        </a:p>
      </dgm:t>
    </dgm:pt>
    <dgm:pt modelId="{2949DE19-6865-4DC7-81BC-21C98EFE6DF5}" type="pres">
      <dgm:prSet presAssocID="{902A3B25-6116-46D2-8B53-08D482F3B009}" presName="connTx" presStyleLbl="parChTrans1D2" presStyleIdx="2" presStyleCnt="8"/>
      <dgm:spPr/>
      <dgm:t>
        <a:bodyPr/>
        <a:lstStyle/>
        <a:p>
          <a:endParaRPr lang="en-US"/>
        </a:p>
      </dgm:t>
    </dgm:pt>
    <dgm:pt modelId="{98D83620-5909-48A8-8FAF-3A0988463679}" type="pres">
      <dgm:prSet presAssocID="{CDC844E9-AF3E-4692-9764-B1BE5C2B7066}" presName="node" presStyleLbl="node1" presStyleIdx="2" presStyleCnt="8" custScaleX="205334" custRadScaleRad="152710" custRadScaleInc="-18461">
        <dgm:presLayoutVars>
          <dgm:bulletEnabled val="1"/>
        </dgm:presLayoutVars>
      </dgm:prSet>
      <dgm:spPr/>
      <dgm:t>
        <a:bodyPr/>
        <a:lstStyle/>
        <a:p>
          <a:endParaRPr lang="en-US"/>
        </a:p>
      </dgm:t>
    </dgm:pt>
    <dgm:pt modelId="{5164F2D5-9205-4971-8024-1658614140DC}" type="pres">
      <dgm:prSet presAssocID="{821BC5D6-5624-4073-BDA5-EEFEF1A1BC62}" presName="Name9" presStyleLbl="parChTrans1D2" presStyleIdx="3" presStyleCnt="8"/>
      <dgm:spPr/>
      <dgm:t>
        <a:bodyPr/>
        <a:lstStyle/>
        <a:p>
          <a:endParaRPr lang="en-US"/>
        </a:p>
      </dgm:t>
    </dgm:pt>
    <dgm:pt modelId="{F1912809-97DD-43B9-B659-74CFC626B239}" type="pres">
      <dgm:prSet presAssocID="{821BC5D6-5624-4073-BDA5-EEFEF1A1BC62}" presName="connTx" presStyleLbl="parChTrans1D2" presStyleIdx="3" presStyleCnt="8"/>
      <dgm:spPr/>
      <dgm:t>
        <a:bodyPr/>
        <a:lstStyle/>
        <a:p>
          <a:endParaRPr lang="en-US"/>
        </a:p>
      </dgm:t>
    </dgm:pt>
    <dgm:pt modelId="{A292B971-2325-4771-AF3F-6D0DAE044441}" type="pres">
      <dgm:prSet presAssocID="{E4398A0D-F076-4EE5-9ED7-DEC826E90E10}" presName="node" presStyleLbl="node1" presStyleIdx="3" presStyleCnt="8" custScaleX="188375" custRadScaleRad="165515" custRadScaleInc="-93460">
        <dgm:presLayoutVars>
          <dgm:bulletEnabled val="1"/>
        </dgm:presLayoutVars>
      </dgm:prSet>
      <dgm:spPr/>
      <dgm:t>
        <a:bodyPr/>
        <a:lstStyle/>
        <a:p>
          <a:endParaRPr lang="en-US"/>
        </a:p>
      </dgm:t>
    </dgm:pt>
    <dgm:pt modelId="{D4397195-B0EB-47A7-8383-F336429EAB05}" type="pres">
      <dgm:prSet presAssocID="{FA85B31D-42D2-45E3-A5F5-81379082F1EC}" presName="Name9" presStyleLbl="parChTrans1D2" presStyleIdx="4" presStyleCnt="8"/>
      <dgm:spPr/>
      <dgm:t>
        <a:bodyPr/>
        <a:lstStyle/>
        <a:p>
          <a:endParaRPr lang="en-US"/>
        </a:p>
      </dgm:t>
    </dgm:pt>
    <dgm:pt modelId="{21A3534A-8CCA-4993-8261-8D1318A52D74}" type="pres">
      <dgm:prSet presAssocID="{FA85B31D-42D2-45E3-A5F5-81379082F1EC}" presName="connTx" presStyleLbl="parChTrans1D2" presStyleIdx="4" presStyleCnt="8"/>
      <dgm:spPr/>
      <dgm:t>
        <a:bodyPr/>
        <a:lstStyle/>
        <a:p>
          <a:endParaRPr lang="en-US"/>
        </a:p>
      </dgm:t>
    </dgm:pt>
    <dgm:pt modelId="{1D46CC87-ADBF-4C76-B339-DEEA9BCEE0BB}" type="pres">
      <dgm:prSet presAssocID="{68833E3C-8E8C-4F4A-8FC9-F9E9C8102C72}" presName="node" presStyleLbl="node1" presStyleIdx="4" presStyleCnt="8" custScaleX="209612" custRadScaleRad="143984" custRadScaleInc="281434">
        <dgm:presLayoutVars>
          <dgm:bulletEnabled val="1"/>
        </dgm:presLayoutVars>
      </dgm:prSet>
      <dgm:spPr/>
      <dgm:t>
        <a:bodyPr/>
        <a:lstStyle/>
        <a:p>
          <a:endParaRPr lang="en-US"/>
        </a:p>
      </dgm:t>
    </dgm:pt>
    <dgm:pt modelId="{CEFD8F14-486D-43A3-9790-7DEF1EF95ABD}" type="pres">
      <dgm:prSet presAssocID="{EC247B97-D298-46C1-97B1-3771513316F0}" presName="Name9" presStyleLbl="parChTrans1D2" presStyleIdx="5" presStyleCnt="8"/>
      <dgm:spPr/>
      <dgm:t>
        <a:bodyPr/>
        <a:lstStyle/>
        <a:p>
          <a:endParaRPr lang="en-US"/>
        </a:p>
      </dgm:t>
    </dgm:pt>
    <dgm:pt modelId="{84A950AD-8629-414E-89D2-7192444A9EAA}" type="pres">
      <dgm:prSet presAssocID="{EC247B97-D298-46C1-97B1-3771513316F0}" presName="connTx" presStyleLbl="parChTrans1D2" presStyleIdx="5" presStyleCnt="8"/>
      <dgm:spPr/>
      <dgm:t>
        <a:bodyPr/>
        <a:lstStyle/>
        <a:p>
          <a:endParaRPr lang="en-US"/>
        </a:p>
      </dgm:t>
    </dgm:pt>
    <dgm:pt modelId="{E3D5FB49-2098-4CBC-A84B-DBBF25F12876}" type="pres">
      <dgm:prSet presAssocID="{74FAF7F3-6CE6-4F0B-B44A-F9B94A9EB951}" presName="node" presStyleLbl="node1" presStyleIdx="5" presStyleCnt="8" custScaleX="192454" custRadScaleRad="85870" custRadScaleInc="-189557">
        <dgm:presLayoutVars>
          <dgm:bulletEnabled val="1"/>
        </dgm:presLayoutVars>
      </dgm:prSet>
      <dgm:spPr/>
      <dgm:t>
        <a:bodyPr/>
        <a:lstStyle/>
        <a:p>
          <a:endParaRPr lang="en-US"/>
        </a:p>
      </dgm:t>
    </dgm:pt>
    <dgm:pt modelId="{477AEB25-2A23-44F4-997B-C502EF796729}" type="pres">
      <dgm:prSet presAssocID="{53FA912B-5B7E-4B46-A355-6157CB17EB38}" presName="Name9" presStyleLbl="parChTrans1D2" presStyleIdx="6" presStyleCnt="8"/>
      <dgm:spPr/>
      <dgm:t>
        <a:bodyPr/>
        <a:lstStyle/>
        <a:p>
          <a:endParaRPr lang="en-US"/>
        </a:p>
      </dgm:t>
    </dgm:pt>
    <dgm:pt modelId="{7551E206-E378-4A5F-AB44-01ED05DFCABD}" type="pres">
      <dgm:prSet presAssocID="{53FA912B-5B7E-4B46-A355-6157CB17EB38}" presName="connTx" presStyleLbl="parChTrans1D2" presStyleIdx="6" presStyleCnt="8"/>
      <dgm:spPr/>
      <dgm:t>
        <a:bodyPr/>
        <a:lstStyle/>
        <a:p>
          <a:endParaRPr lang="en-US"/>
        </a:p>
      </dgm:t>
    </dgm:pt>
    <dgm:pt modelId="{2167640E-ABB9-4B39-8726-6CA36C8EC335}" type="pres">
      <dgm:prSet presAssocID="{AAF22C10-4C76-4570-A933-01FBBA3B894A}" presName="node" presStyleLbl="node1" presStyleIdx="6" presStyleCnt="8" custScaleX="192454" custRadScaleRad="141342" custRadScaleInc="23311">
        <dgm:presLayoutVars>
          <dgm:bulletEnabled val="1"/>
        </dgm:presLayoutVars>
      </dgm:prSet>
      <dgm:spPr/>
      <dgm:t>
        <a:bodyPr/>
        <a:lstStyle/>
        <a:p>
          <a:endParaRPr lang="en-US"/>
        </a:p>
      </dgm:t>
    </dgm:pt>
    <dgm:pt modelId="{E875A810-E05C-480B-9E30-B277590B8060}" type="pres">
      <dgm:prSet presAssocID="{3523A2DC-1EA0-4DB9-87D9-137A49ECDA62}" presName="Name9" presStyleLbl="parChTrans1D2" presStyleIdx="7" presStyleCnt="8"/>
      <dgm:spPr/>
      <dgm:t>
        <a:bodyPr/>
        <a:lstStyle/>
        <a:p>
          <a:endParaRPr lang="en-US"/>
        </a:p>
      </dgm:t>
    </dgm:pt>
    <dgm:pt modelId="{C323B0F3-875B-41D5-9AB2-7F549EC08D8B}" type="pres">
      <dgm:prSet presAssocID="{3523A2DC-1EA0-4DB9-87D9-137A49ECDA62}" presName="connTx" presStyleLbl="parChTrans1D2" presStyleIdx="7" presStyleCnt="8"/>
      <dgm:spPr/>
      <dgm:t>
        <a:bodyPr/>
        <a:lstStyle/>
        <a:p>
          <a:endParaRPr lang="en-US"/>
        </a:p>
      </dgm:t>
    </dgm:pt>
    <dgm:pt modelId="{CEC65688-FAF1-498A-A12F-38B99C045AF7}" type="pres">
      <dgm:prSet presAssocID="{E02B112B-7979-4CE8-A07B-9E23DEB52F35}" presName="node" presStyleLbl="node1" presStyleIdx="7" presStyleCnt="8" custScaleX="179693" custRadScaleRad="159508" custRadScaleInc="-64478">
        <dgm:presLayoutVars>
          <dgm:bulletEnabled val="1"/>
        </dgm:presLayoutVars>
      </dgm:prSet>
      <dgm:spPr/>
      <dgm:t>
        <a:bodyPr/>
        <a:lstStyle/>
        <a:p>
          <a:endParaRPr lang="en-US"/>
        </a:p>
      </dgm:t>
    </dgm:pt>
  </dgm:ptLst>
  <dgm:cxnLst>
    <dgm:cxn modelId="{76A9A49C-210B-4E21-9642-0CE09E7232B2}" type="presOf" srcId="{26AE4409-D203-4B81-8D25-85AC805C4D69}" destId="{88CFAA35-5297-42AA-92A6-942F63283328}" srcOrd="0" destOrd="0" presId="urn:microsoft.com/office/officeart/2005/8/layout/radial1"/>
    <dgm:cxn modelId="{EA41AE95-F515-496B-96BE-8C7BCF97A263}" type="presOf" srcId="{902A3B25-6116-46D2-8B53-08D482F3B009}" destId="{B8504478-6C80-42D7-9635-9FF77A290AAC}" srcOrd="0" destOrd="0" presId="urn:microsoft.com/office/officeart/2005/8/layout/radial1"/>
    <dgm:cxn modelId="{8F66185A-163F-44C0-9EC6-106CE3ADC5B4}" srcId="{1DAD9EE8-5181-47EB-A751-6C704133CD08}" destId="{89E97A29-80FC-40B0-BC10-2A83DB62DCC5}" srcOrd="1" destOrd="0" parTransId="{24F2FA2C-865F-454A-BBCF-7730BC7EF0B2}" sibTransId="{8D82B2F7-DACB-4E45-8273-DFE3622B7303}"/>
    <dgm:cxn modelId="{864ED9BB-95E2-4A92-A523-F10CCE5095D7}" srcId="{1DAD9EE8-5181-47EB-A751-6C704133CD08}" destId="{E02B112B-7979-4CE8-A07B-9E23DEB52F35}" srcOrd="7" destOrd="0" parTransId="{3523A2DC-1EA0-4DB9-87D9-137A49ECDA62}" sibTransId="{7B8F8AB7-E175-40C5-9AAB-3AF93F03D822}"/>
    <dgm:cxn modelId="{AA7356C7-A760-4F67-B533-F378F1AE3609}" type="presOf" srcId="{EC247B97-D298-46C1-97B1-3771513316F0}" destId="{CEFD8F14-486D-43A3-9790-7DEF1EF95ABD}" srcOrd="0" destOrd="0" presId="urn:microsoft.com/office/officeart/2005/8/layout/radial1"/>
    <dgm:cxn modelId="{D01417C1-1890-4D70-9BCB-70BA298E2A62}" type="presOf" srcId="{6C3FAC70-C7B5-4461-899C-7728478F4B3F}" destId="{DCFCEA5A-2D04-4159-B6A6-7FB5D6854038}" srcOrd="0" destOrd="0" presId="urn:microsoft.com/office/officeart/2005/8/layout/radial1"/>
    <dgm:cxn modelId="{F6563D1C-12CB-4372-82E5-C2FAE1A0B39A}" type="presOf" srcId="{3523A2DC-1EA0-4DB9-87D9-137A49ECDA62}" destId="{C323B0F3-875B-41D5-9AB2-7F549EC08D8B}" srcOrd="1" destOrd="0" presId="urn:microsoft.com/office/officeart/2005/8/layout/radial1"/>
    <dgm:cxn modelId="{735CA372-2066-4B30-968A-39330787B539}" srcId="{6C3FAC70-C7B5-4461-899C-7728478F4B3F}" destId="{F97DF1AC-9483-47DC-BF81-F9DD62934DA8}" srcOrd="1" destOrd="0" parTransId="{88002FC2-92CB-43DA-ABB9-A4660AEB3B09}" sibTransId="{3A8A5B21-3252-4234-B874-092C7DCE4FFD}"/>
    <dgm:cxn modelId="{E6B8201B-5252-4C7A-96FF-853AF03034E6}" srcId="{6C3FAC70-C7B5-4461-899C-7728478F4B3F}" destId="{F74CA1C2-D398-40CE-A455-2A698EC4B372}" srcOrd="3" destOrd="0" parTransId="{B6119F3E-A363-47BF-A046-3B58DED85056}" sibTransId="{C81E1350-5B35-4290-8706-16E173653A99}"/>
    <dgm:cxn modelId="{43619BFF-E114-4553-8CA2-A79C25C4B602}" type="presOf" srcId="{89E97A29-80FC-40B0-BC10-2A83DB62DCC5}" destId="{FA6E09E2-A44E-428E-8485-D76113BA50F1}" srcOrd="0" destOrd="0" presId="urn:microsoft.com/office/officeart/2005/8/layout/radial1"/>
    <dgm:cxn modelId="{31935AF0-386C-498A-B3FC-F2CD2AD0E971}" type="presOf" srcId="{E4398A0D-F076-4EE5-9ED7-DEC826E90E10}" destId="{A292B971-2325-4771-AF3F-6D0DAE044441}" srcOrd="0" destOrd="0" presId="urn:microsoft.com/office/officeart/2005/8/layout/radial1"/>
    <dgm:cxn modelId="{BE4673EC-8EFB-4D4D-9E02-2B409B5FD280}" type="presOf" srcId="{CDC844E9-AF3E-4692-9764-B1BE5C2B7066}" destId="{98D83620-5909-48A8-8FAF-3A0988463679}" srcOrd="0" destOrd="0" presId="urn:microsoft.com/office/officeart/2005/8/layout/radial1"/>
    <dgm:cxn modelId="{9BC3ACB3-EC29-4577-BB0D-92B5DF1FC2AD}" type="presOf" srcId="{AAF22C10-4C76-4570-A933-01FBBA3B894A}" destId="{2167640E-ABB9-4B39-8726-6CA36C8EC335}" srcOrd="0" destOrd="0" presId="urn:microsoft.com/office/officeart/2005/8/layout/radial1"/>
    <dgm:cxn modelId="{3173B45D-3984-4229-8A09-FF3EFAA815AE}" type="presOf" srcId="{FA85B31D-42D2-45E3-A5F5-81379082F1EC}" destId="{21A3534A-8CCA-4993-8261-8D1318A52D74}" srcOrd="1" destOrd="0" presId="urn:microsoft.com/office/officeart/2005/8/layout/radial1"/>
    <dgm:cxn modelId="{4D3CDED5-2C65-447A-882C-BD60A486313E}" type="presOf" srcId="{74FAF7F3-6CE6-4F0B-B44A-F9B94A9EB951}" destId="{E3D5FB49-2098-4CBC-A84B-DBBF25F12876}" srcOrd="0" destOrd="0" presId="urn:microsoft.com/office/officeart/2005/8/layout/radial1"/>
    <dgm:cxn modelId="{3BFBBD98-5ABC-4359-8F81-58C14BC0383C}" type="presOf" srcId="{FA85B31D-42D2-45E3-A5F5-81379082F1EC}" destId="{D4397195-B0EB-47A7-8383-F336429EAB05}" srcOrd="0" destOrd="0" presId="urn:microsoft.com/office/officeart/2005/8/layout/radial1"/>
    <dgm:cxn modelId="{8BF6EECA-05B8-492F-8BEB-8C45074036D8}" type="presOf" srcId="{E02B112B-7979-4CE8-A07B-9E23DEB52F35}" destId="{CEC65688-FAF1-498A-A12F-38B99C045AF7}" srcOrd="0" destOrd="0" presId="urn:microsoft.com/office/officeart/2005/8/layout/radial1"/>
    <dgm:cxn modelId="{09788217-6E60-4DDF-A5C1-367D5C804B3E}" srcId="{1DAD9EE8-5181-47EB-A751-6C704133CD08}" destId="{E4398A0D-F076-4EE5-9ED7-DEC826E90E10}" srcOrd="3" destOrd="0" parTransId="{821BC5D6-5624-4073-BDA5-EEFEF1A1BC62}" sibTransId="{9C893279-5F97-4C0F-9E4F-13A213CE4310}"/>
    <dgm:cxn modelId="{38F8C628-8E15-4FEF-905A-7CA16DBED5E8}" srcId="{1DAD9EE8-5181-47EB-A751-6C704133CD08}" destId="{CDC844E9-AF3E-4692-9764-B1BE5C2B7066}" srcOrd="2" destOrd="0" parTransId="{902A3B25-6116-46D2-8B53-08D482F3B009}" sibTransId="{C8C0B59C-4169-4A9F-8348-4170A7B59E46}"/>
    <dgm:cxn modelId="{6D7574BD-9E70-4C0B-A45C-6EF310EA00EA}" srcId="{1DAD9EE8-5181-47EB-A751-6C704133CD08}" destId="{74FAF7F3-6CE6-4F0B-B44A-F9B94A9EB951}" srcOrd="5" destOrd="0" parTransId="{EC247B97-D298-46C1-97B1-3771513316F0}" sibTransId="{6DF8E595-4FCA-4D3F-A9FB-47337395CFEF}"/>
    <dgm:cxn modelId="{79CBC260-D719-4436-BECF-A7057ABE7D2C}" type="presOf" srcId="{821BC5D6-5624-4073-BDA5-EEFEF1A1BC62}" destId="{F1912809-97DD-43B9-B659-74CFC626B239}" srcOrd="1" destOrd="0" presId="urn:microsoft.com/office/officeart/2005/8/layout/radial1"/>
    <dgm:cxn modelId="{8F969BBA-0A81-4420-93C7-5DDFFA7B6B95}" type="presOf" srcId="{3523A2DC-1EA0-4DB9-87D9-137A49ECDA62}" destId="{E875A810-E05C-480B-9E30-B277590B8060}" srcOrd="0" destOrd="0" presId="urn:microsoft.com/office/officeart/2005/8/layout/radial1"/>
    <dgm:cxn modelId="{E140797B-C336-4ED6-9A40-E8EE0F4188E8}" type="presOf" srcId="{1DAD9EE8-5181-47EB-A751-6C704133CD08}" destId="{90EB6C2C-2D43-4DBC-B5B8-23574BC5CA5B}" srcOrd="0" destOrd="0" presId="urn:microsoft.com/office/officeart/2005/8/layout/radial1"/>
    <dgm:cxn modelId="{D9E56D11-426A-4B9B-BDC3-B2183015D8B3}" type="presOf" srcId="{53FA912B-5B7E-4B46-A355-6157CB17EB38}" destId="{7551E206-E378-4A5F-AB44-01ED05DFCABD}" srcOrd="1" destOrd="0" presId="urn:microsoft.com/office/officeart/2005/8/layout/radial1"/>
    <dgm:cxn modelId="{E3F5F393-09B1-42ED-BA79-B9DCF931AC54}" type="presOf" srcId="{DC39E449-41E9-49A0-84A9-DDAD2B5A411C}" destId="{24076BEC-92AD-411D-A437-4065F0256915}" srcOrd="0" destOrd="0" presId="urn:microsoft.com/office/officeart/2005/8/layout/radial1"/>
    <dgm:cxn modelId="{BFFF1FAE-5B19-49BB-A307-AFD5641FFC8A}" srcId="{1DAD9EE8-5181-47EB-A751-6C704133CD08}" destId="{26AE4409-D203-4B81-8D25-85AC805C4D69}" srcOrd="0" destOrd="0" parTransId="{DC39E449-41E9-49A0-84A9-DDAD2B5A411C}" sibTransId="{640550A9-389E-4FF4-B699-DF463CBF298F}"/>
    <dgm:cxn modelId="{11E88C7F-9218-42B2-B055-573560AFA74C}" type="presOf" srcId="{821BC5D6-5624-4073-BDA5-EEFEF1A1BC62}" destId="{5164F2D5-9205-4971-8024-1658614140DC}" srcOrd="0" destOrd="0" presId="urn:microsoft.com/office/officeart/2005/8/layout/radial1"/>
    <dgm:cxn modelId="{C723EDE6-7354-448F-8804-A74EAD1754E2}" type="presOf" srcId="{EC247B97-D298-46C1-97B1-3771513316F0}" destId="{84A950AD-8629-414E-89D2-7192444A9EAA}" srcOrd="1" destOrd="0" presId="urn:microsoft.com/office/officeart/2005/8/layout/radial1"/>
    <dgm:cxn modelId="{18CE87B2-E8DD-4D15-96A5-AC3C4A08BD3B}" type="presOf" srcId="{53FA912B-5B7E-4B46-A355-6157CB17EB38}" destId="{477AEB25-2A23-44F4-997B-C502EF796729}" srcOrd="0" destOrd="0" presId="urn:microsoft.com/office/officeart/2005/8/layout/radial1"/>
    <dgm:cxn modelId="{A776902E-EAD6-45E1-AF63-CA339BF416A4}" type="presOf" srcId="{902A3B25-6116-46D2-8B53-08D482F3B009}" destId="{2949DE19-6865-4DC7-81BC-21C98EFE6DF5}" srcOrd="1" destOrd="0" presId="urn:microsoft.com/office/officeart/2005/8/layout/radial1"/>
    <dgm:cxn modelId="{6289FB25-D69B-4B2E-B3D3-5817E995EB37}" srcId="{6C3FAC70-C7B5-4461-899C-7728478F4B3F}" destId="{9B9FD735-1061-44AD-8874-D41376C10C09}" srcOrd="2" destOrd="0" parTransId="{ACDF4B65-C90E-45B7-B2DC-034265F87D71}" sibTransId="{B62A400F-C6CC-4863-82E6-7D0D95980FB7}"/>
    <dgm:cxn modelId="{221E072C-B917-49BA-B00D-4CB105FB95B5}" type="presOf" srcId="{DC39E449-41E9-49A0-84A9-DDAD2B5A411C}" destId="{68050B19-244D-4813-BCD4-3122D36C5CCA}" srcOrd="1" destOrd="0" presId="urn:microsoft.com/office/officeart/2005/8/layout/radial1"/>
    <dgm:cxn modelId="{6CCB7E61-E280-4EC0-BBD3-19752387C808}" srcId="{6C3FAC70-C7B5-4461-899C-7728478F4B3F}" destId="{1DAD9EE8-5181-47EB-A751-6C704133CD08}" srcOrd="0" destOrd="0" parTransId="{EBB42586-4A49-4EE5-A002-A014C67115B6}" sibTransId="{0202B0AA-1953-476E-822C-49AC88A4FC0F}"/>
    <dgm:cxn modelId="{8615B21E-1B08-4E8D-BED7-691BD297F841}" srcId="{1DAD9EE8-5181-47EB-A751-6C704133CD08}" destId="{68833E3C-8E8C-4F4A-8FC9-F9E9C8102C72}" srcOrd="4" destOrd="0" parTransId="{FA85B31D-42D2-45E3-A5F5-81379082F1EC}" sibTransId="{E36E7D50-9B7E-4C5F-971C-4AA73FC58FCC}"/>
    <dgm:cxn modelId="{237A0546-9ACB-47A0-A1DF-01B48C6ED5FD}" type="presOf" srcId="{24F2FA2C-865F-454A-BBCF-7730BC7EF0B2}" destId="{666A214A-8CFA-4A0B-A86A-DCD529631AD7}" srcOrd="0" destOrd="0" presId="urn:microsoft.com/office/officeart/2005/8/layout/radial1"/>
    <dgm:cxn modelId="{6E87C595-0892-48E7-BD8B-B94196EDE951}" type="presOf" srcId="{24F2FA2C-865F-454A-BBCF-7730BC7EF0B2}" destId="{43BF83B4-B038-4EF3-8F71-A0A0B35BD835}" srcOrd="1" destOrd="0" presId="urn:microsoft.com/office/officeart/2005/8/layout/radial1"/>
    <dgm:cxn modelId="{4B0F6F3E-0308-48B0-BDC2-EC76D10B84F1}" type="presOf" srcId="{68833E3C-8E8C-4F4A-8FC9-F9E9C8102C72}" destId="{1D46CC87-ADBF-4C76-B339-DEEA9BCEE0BB}" srcOrd="0" destOrd="0" presId="urn:microsoft.com/office/officeart/2005/8/layout/radial1"/>
    <dgm:cxn modelId="{ADC18CFF-52D9-46CF-A078-2AC1A8C8DC21}" srcId="{1DAD9EE8-5181-47EB-A751-6C704133CD08}" destId="{AAF22C10-4C76-4570-A933-01FBBA3B894A}" srcOrd="6" destOrd="0" parTransId="{53FA912B-5B7E-4B46-A355-6157CB17EB38}" sibTransId="{82DEF727-3AB4-4FCD-94D8-4D32DD915E0A}"/>
    <dgm:cxn modelId="{4AB27A4D-3E6D-4173-89C3-12726F549820}" type="presParOf" srcId="{DCFCEA5A-2D04-4159-B6A6-7FB5D6854038}" destId="{90EB6C2C-2D43-4DBC-B5B8-23574BC5CA5B}" srcOrd="0" destOrd="0" presId="urn:microsoft.com/office/officeart/2005/8/layout/radial1"/>
    <dgm:cxn modelId="{A41B9965-5AF8-4F95-990D-0BE9F1B2C814}" type="presParOf" srcId="{DCFCEA5A-2D04-4159-B6A6-7FB5D6854038}" destId="{24076BEC-92AD-411D-A437-4065F0256915}" srcOrd="1" destOrd="0" presId="urn:microsoft.com/office/officeart/2005/8/layout/radial1"/>
    <dgm:cxn modelId="{312551F9-1A4F-4944-8A85-01A21DB22403}" type="presParOf" srcId="{24076BEC-92AD-411D-A437-4065F0256915}" destId="{68050B19-244D-4813-BCD4-3122D36C5CCA}" srcOrd="0" destOrd="0" presId="urn:microsoft.com/office/officeart/2005/8/layout/radial1"/>
    <dgm:cxn modelId="{0A612537-282E-47A6-9779-E53326BEC433}" type="presParOf" srcId="{DCFCEA5A-2D04-4159-B6A6-7FB5D6854038}" destId="{88CFAA35-5297-42AA-92A6-942F63283328}" srcOrd="2" destOrd="0" presId="urn:microsoft.com/office/officeart/2005/8/layout/radial1"/>
    <dgm:cxn modelId="{C42BD294-2B19-464D-99EB-DDDEB1EB7FC4}" type="presParOf" srcId="{DCFCEA5A-2D04-4159-B6A6-7FB5D6854038}" destId="{666A214A-8CFA-4A0B-A86A-DCD529631AD7}" srcOrd="3" destOrd="0" presId="urn:microsoft.com/office/officeart/2005/8/layout/radial1"/>
    <dgm:cxn modelId="{A082D330-379D-4470-A04E-C4B6389C9D39}" type="presParOf" srcId="{666A214A-8CFA-4A0B-A86A-DCD529631AD7}" destId="{43BF83B4-B038-4EF3-8F71-A0A0B35BD835}" srcOrd="0" destOrd="0" presId="urn:microsoft.com/office/officeart/2005/8/layout/radial1"/>
    <dgm:cxn modelId="{B36282A0-52BC-4959-8408-C5AC18B5403F}" type="presParOf" srcId="{DCFCEA5A-2D04-4159-B6A6-7FB5D6854038}" destId="{FA6E09E2-A44E-428E-8485-D76113BA50F1}" srcOrd="4" destOrd="0" presId="urn:microsoft.com/office/officeart/2005/8/layout/radial1"/>
    <dgm:cxn modelId="{C53F366C-96F1-43BF-8780-118CF577BF3E}" type="presParOf" srcId="{DCFCEA5A-2D04-4159-B6A6-7FB5D6854038}" destId="{B8504478-6C80-42D7-9635-9FF77A290AAC}" srcOrd="5" destOrd="0" presId="urn:microsoft.com/office/officeart/2005/8/layout/radial1"/>
    <dgm:cxn modelId="{304A72D7-5487-4A06-BB7F-336B6659D09A}" type="presParOf" srcId="{B8504478-6C80-42D7-9635-9FF77A290AAC}" destId="{2949DE19-6865-4DC7-81BC-21C98EFE6DF5}" srcOrd="0" destOrd="0" presId="urn:microsoft.com/office/officeart/2005/8/layout/radial1"/>
    <dgm:cxn modelId="{E0199A38-A94A-427B-A8A3-FBEF5512CCD7}" type="presParOf" srcId="{DCFCEA5A-2D04-4159-B6A6-7FB5D6854038}" destId="{98D83620-5909-48A8-8FAF-3A0988463679}" srcOrd="6" destOrd="0" presId="urn:microsoft.com/office/officeart/2005/8/layout/radial1"/>
    <dgm:cxn modelId="{D87EBAA6-3D8E-44BE-A6E7-1D834781E26B}" type="presParOf" srcId="{DCFCEA5A-2D04-4159-B6A6-7FB5D6854038}" destId="{5164F2D5-9205-4971-8024-1658614140DC}" srcOrd="7" destOrd="0" presId="urn:microsoft.com/office/officeart/2005/8/layout/radial1"/>
    <dgm:cxn modelId="{88BEE507-CC05-43C7-8817-7E8847DA311A}" type="presParOf" srcId="{5164F2D5-9205-4971-8024-1658614140DC}" destId="{F1912809-97DD-43B9-B659-74CFC626B239}" srcOrd="0" destOrd="0" presId="urn:microsoft.com/office/officeart/2005/8/layout/radial1"/>
    <dgm:cxn modelId="{0A2268D3-637A-4CE5-8432-77F8C9826A7C}" type="presParOf" srcId="{DCFCEA5A-2D04-4159-B6A6-7FB5D6854038}" destId="{A292B971-2325-4771-AF3F-6D0DAE044441}" srcOrd="8" destOrd="0" presId="urn:microsoft.com/office/officeart/2005/8/layout/radial1"/>
    <dgm:cxn modelId="{A8FC96C5-6059-4A0A-8213-E03B2744F019}" type="presParOf" srcId="{DCFCEA5A-2D04-4159-B6A6-7FB5D6854038}" destId="{D4397195-B0EB-47A7-8383-F336429EAB05}" srcOrd="9" destOrd="0" presId="urn:microsoft.com/office/officeart/2005/8/layout/radial1"/>
    <dgm:cxn modelId="{0D9E95CE-5D0A-4C51-8BA2-50B1560CECF2}" type="presParOf" srcId="{D4397195-B0EB-47A7-8383-F336429EAB05}" destId="{21A3534A-8CCA-4993-8261-8D1318A52D74}" srcOrd="0" destOrd="0" presId="urn:microsoft.com/office/officeart/2005/8/layout/radial1"/>
    <dgm:cxn modelId="{15411F45-4ED8-448B-AF72-3279EEA7319F}" type="presParOf" srcId="{DCFCEA5A-2D04-4159-B6A6-7FB5D6854038}" destId="{1D46CC87-ADBF-4C76-B339-DEEA9BCEE0BB}" srcOrd="10" destOrd="0" presId="urn:microsoft.com/office/officeart/2005/8/layout/radial1"/>
    <dgm:cxn modelId="{9DBCDAB4-A8A5-42F4-8A5C-D7557B94F4A8}" type="presParOf" srcId="{DCFCEA5A-2D04-4159-B6A6-7FB5D6854038}" destId="{CEFD8F14-486D-43A3-9790-7DEF1EF95ABD}" srcOrd="11" destOrd="0" presId="urn:microsoft.com/office/officeart/2005/8/layout/radial1"/>
    <dgm:cxn modelId="{C3FC3E1C-A1C6-4D9E-93D0-CAECCF37D58A}" type="presParOf" srcId="{CEFD8F14-486D-43A3-9790-7DEF1EF95ABD}" destId="{84A950AD-8629-414E-89D2-7192444A9EAA}" srcOrd="0" destOrd="0" presId="urn:microsoft.com/office/officeart/2005/8/layout/radial1"/>
    <dgm:cxn modelId="{00C81A9C-C7AF-4DA5-900E-A6FD12BC698A}" type="presParOf" srcId="{DCFCEA5A-2D04-4159-B6A6-7FB5D6854038}" destId="{E3D5FB49-2098-4CBC-A84B-DBBF25F12876}" srcOrd="12" destOrd="0" presId="urn:microsoft.com/office/officeart/2005/8/layout/radial1"/>
    <dgm:cxn modelId="{865B3E08-62D0-4D76-9AC5-EA2A5F8220CE}" type="presParOf" srcId="{DCFCEA5A-2D04-4159-B6A6-7FB5D6854038}" destId="{477AEB25-2A23-44F4-997B-C502EF796729}" srcOrd="13" destOrd="0" presId="urn:microsoft.com/office/officeart/2005/8/layout/radial1"/>
    <dgm:cxn modelId="{E5CBB420-0EB2-46B5-B69F-DAC35D78DD12}" type="presParOf" srcId="{477AEB25-2A23-44F4-997B-C502EF796729}" destId="{7551E206-E378-4A5F-AB44-01ED05DFCABD}" srcOrd="0" destOrd="0" presId="urn:microsoft.com/office/officeart/2005/8/layout/radial1"/>
    <dgm:cxn modelId="{AD0BC53E-02CF-4470-8E05-DFA191820304}" type="presParOf" srcId="{DCFCEA5A-2D04-4159-B6A6-7FB5D6854038}" destId="{2167640E-ABB9-4B39-8726-6CA36C8EC335}" srcOrd="14" destOrd="0" presId="urn:microsoft.com/office/officeart/2005/8/layout/radial1"/>
    <dgm:cxn modelId="{36713340-F45C-4BF0-8E51-105171D908FB}" type="presParOf" srcId="{DCFCEA5A-2D04-4159-B6A6-7FB5D6854038}" destId="{E875A810-E05C-480B-9E30-B277590B8060}" srcOrd="15" destOrd="0" presId="urn:microsoft.com/office/officeart/2005/8/layout/radial1"/>
    <dgm:cxn modelId="{58525CB9-6425-4730-A2CF-57524BA206F7}" type="presParOf" srcId="{E875A810-E05C-480B-9E30-B277590B8060}" destId="{C323B0F3-875B-41D5-9AB2-7F549EC08D8B}" srcOrd="0" destOrd="0" presId="urn:microsoft.com/office/officeart/2005/8/layout/radial1"/>
    <dgm:cxn modelId="{0A9B8E76-A468-426D-944C-3AC04C99989C}" type="presParOf" srcId="{DCFCEA5A-2D04-4159-B6A6-7FB5D6854038}" destId="{CEC65688-FAF1-498A-A12F-38B99C045AF7}" srcOrd="16"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B6C2C-2D43-4DBC-B5B8-23574BC5CA5B}">
      <dsp:nvSpPr>
        <dsp:cNvPr id="0" name=""/>
        <dsp:cNvSpPr/>
      </dsp:nvSpPr>
      <dsp:spPr>
        <a:xfrm>
          <a:off x="2875223" y="2184254"/>
          <a:ext cx="2429267" cy="1270291"/>
        </a:xfrm>
        <a:prstGeom prst="ellipse">
          <a:avLst/>
        </a:prstGeom>
        <a:solidFill>
          <a:schemeClr val="accen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err="1" smtClean="0">
              <a:latin typeface="SutonnyMJ" pitchFamily="2" charset="0"/>
              <a:cs typeface="SutonnyMJ" pitchFamily="2" charset="0"/>
            </a:rPr>
            <a:t>cwi‡ek</a:t>
          </a:r>
          <a:r>
            <a:rPr lang="en-US" sz="3100" b="1" kern="1200" dirty="0" smtClean="0">
              <a:latin typeface="SutonnyMJ" pitchFamily="2" charset="0"/>
              <a:cs typeface="SutonnyMJ" pitchFamily="2" charset="0"/>
            </a:rPr>
            <a:t> `~</a:t>
          </a:r>
          <a:r>
            <a:rPr lang="en-US" sz="3100" b="1" kern="1200" dirty="0" err="1" smtClean="0">
              <a:latin typeface="SutonnyMJ" pitchFamily="2" charset="0"/>
              <a:cs typeface="SutonnyMJ" pitchFamily="2" charset="0"/>
            </a:rPr>
            <a:t>lY</a:t>
          </a:r>
          <a:endParaRPr lang="en-US" sz="3100" b="1" kern="1200" dirty="0">
            <a:latin typeface="SutonnyMJ" pitchFamily="2" charset="0"/>
            <a:cs typeface="SutonnyMJ" pitchFamily="2" charset="0"/>
          </a:endParaRPr>
        </a:p>
      </dsp:txBody>
      <dsp:txXfrm>
        <a:off x="3230981" y="2370284"/>
        <a:ext cx="1717751" cy="898231"/>
      </dsp:txXfrm>
    </dsp:sp>
    <dsp:sp modelId="{24076BEC-92AD-411D-A437-4065F0256915}">
      <dsp:nvSpPr>
        <dsp:cNvPr id="0" name=""/>
        <dsp:cNvSpPr/>
      </dsp:nvSpPr>
      <dsp:spPr>
        <a:xfrm rot="16167279">
          <a:off x="3660921" y="1751860"/>
          <a:ext cx="837807" cy="27033"/>
        </a:xfrm>
        <a:custGeom>
          <a:avLst/>
          <a:gdLst/>
          <a:ahLst/>
          <a:cxnLst/>
          <a:rect l="0" t="0" r="0" b="0"/>
          <a:pathLst>
            <a:path>
              <a:moveTo>
                <a:pt x="0" y="13516"/>
              </a:moveTo>
              <a:lnTo>
                <a:pt x="837807"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58879" y="1744432"/>
        <a:ext cx="41890" cy="41890"/>
      </dsp:txXfrm>
    </dsp:sp>
    <dsp:sp modelId="{88CFAA35-5297-42AA-92A6-942F63283328}">
      <dsp:nvSpPr>
        <dsp:cNvPr id="0" name=""/>
        <dsp:cNvSpPr/>
      </dsp:nvSpPr>
      <dsp:spPr>
        <a:xfrm>
          <a:off x="2590804" y="76206"/>
          <a:ext cx="2957975" cy="1270291"/>
        </a:xfrm>
        <a:prstGeom prst="ellipse">
          <a:avLst/>
        </a:prstGeom>
        <a:solidFill>
          <a:srgbClr val="00B0F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NikoshBAN" pitchFamily="2" charset="0"/>
              <a:cs typeface="NikoshBAN" pitchFamily="2" charset="0"/>
            </a:rPr>
            <a:t>KjKviLvbvi</a:t>
          </a:r>
          <a:r>
            <a:rPr lang="en-US" sz="2800" b="1" kern="1200" dirty="0" smtClean="0">
              <a:solidFill>
                <a:schemeClr val="tx1"/>
              </a:solidFill>
              <a:latin typeface="NikoshBAN" pitchFamily="2" charset="0"/>
              <a:cs typeface="NikoshBAN" pitchFamily="2" charset="0"/>
            </a:rPr>
            <a:t> †</a:t>
          </a:r>
          <a:r>
            <a:rPr lang="en-US" sz="2800" b="1" kern="1200" dirty="0" err="1" smtClean="0">
              <a:solidFill>
                <a:schemeClr val="tx1"/>
              </a:solidFill>
              <a:latin typeface="NikoshBAN" pitchFamily="2" charset="0"/>
              <a:cs typeface="NikoshBAN" pitchFamily="2" charset="0"/>
            </a:rPr>
            <a:t>auvqv</a:t>
          </a:r>
          <a:endParaRPr lang="en-US" sz="2800" b="1" kern="1200" dirty="0">
            <a:solidFill>
              <a:schemeClr val="tx1"/>
            </a:solidFill>
            <a:latin typeface="NikoshBAN" pitchFamily="2" charset="0"/>
            <a:cs typeface="NikoshBAN" pitchFamily="2" charset="0"/>
          </a:endParaRPr>
        </a:p>
      </dsp:txBody>
      <dsp:txXfrm>
        <a:off x="3023989" y="262236"/>
        <a:ext cx="2091605" cy="898231"/>
      </dsp:txXfrm>
    </dsp:sp>
    <dsp:sp modelId="{666A214A-8CFA-4A0B-A86A-DCD529631AD7}">
      <dsp:nvSpPr>
        <dsp:cNvPr id="0" name=""/>
        <dsp:cNvSpPr/>
      </dsp:nvSpPr>
      <dsp:spPr>
        <a:xfrm rot="19680547">
          <a:off x="4754788" y="1918584"/>
          <a:ext cx="1511091" cy="27033"/>
        </a:xfrm>
        <a:custGeom>
          <a:avLst/>
          <a:gdLst/>
          <a:ahLst/>
          <a:cxnLst/>
          <a:rect l="0" t="0" r="0" b="0"/>
          <a:pathLst>
            <a:path>
              <a:moveTo>
                <a:pt x="0" y="13516"/>
              </a:moveTo>
              <a:lnTo>
                <a:pt x="1511091"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2557" y="1894324"/>
        <a:ext cx="75554" cy="75554"/>
      </dsp:txXfrm>
    </dsp:sp>
    <dsp:sp modelId="{FA6E09E2-A44E-428E-8485-D76113BA50F1}">
      <dsp:nvSpPr>
        <dsp:cNvPr id="0" name=""/>
        <dsp:cNvSpPr/>
      </dsp:nvSpPr>
      <dsp:spPr>
        <a:xfrm>
          <a:off x="5562591" y="381005"/>
          <a:ext cx="2828177" cy="1270291"/>
        </a:xfrm>
        <a:prstGeom prst="ellipse">
          <a:avLst/>
        </a:prstGeom>
        <a:solidFill>
          <a:srgbClr val="065E3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FFFF00"/>
              </a:solidFill>
              <a:latin typeface="SutonnyMJ" pitchFamily="2" charset="0"/>
              <a:cs typeface="SutonnyMJ" pitchFamily="2" charset="0"/>
            </a:rPr>
            <a:t>Rwg‡Z</a:t>
          </a:r>
          <a:r>
            <a:rPr lang="en-US" sz="2800" b="1" kern="1200" dirty="0" smtClean="0">
              <a:solidFill>
                <a:srgbClr val="FFFF00"/>
              </a:solidFill>
              <a:latin typeface="SutonnyMJ" pitchFamily="2" charset="0"/>
              <a:cs typeface="SutonnyMJ" pitchFamily="2" charset="0"/>
            </a:rPr>
            <a:t> </a:t>
          </a:r>
          <a:r>
            <a:rPr lang="en-US" sz="2800" b="1" kern="1200" dirty="0" err="1" smtClean="0">
              <a:solidFill>
                <a:srgbClr val="FFFF00"/>
              </a:solidFill>
              <a:latin typeface="SutonnyMJ" pitchFamily="2" charset="0"/>
              <a:cs typeface="SutonnyMJ" pitchFamily="2" charset="0"/>
            </a:rPr>
            <a:t>KxUbvkK</a:t>
          </a:r>
          <a:r>
            <a:rPr lang="en-US" sz="2800" b="1" kern="1200" dirty="0" smtClean="0">
              <a:solidFill>
                <a:srgbClr val="FFFF00"/>
              </a:solidFill>
              <a:latin typeface="SutonnyMJ" pitchFamily="2" charset="0"/>
              <a:cs typeface="SutonnyMJ" pitchFamily="2" charset="0"/>
            </a:rPr>
            <a:t> </a:t>
          </a:r>
          <a:r>
            <a:rPr lang="en-US" sz="2800" b="1" kern="1200" dirty="0" err="1" smtClean="0">
              <a:solidFill>
                <a:srgbClr val="FFFF00"/>
              </a:solidFill>
              <a:latin typeface="SutonnyMJ" pitchFamily="2" charset="0"/>
              <a:cs typeface="SutonnyMJ" pitchFamily="2" charset="0"/>
            </a:rPr>
            <a:t>cÖ‡qvM</a:t>
          </a:r>
          <a:endParaRPr lang="en-US" sz="2800" b="1" kern="1200" dirty="0">
            <a:solidFill>
              <a:srgbClr val="FFFF00"/>
            </a:solidFill>
            <a:latin typeface="SutonnyMJ" pitchFamily="2" charset="0"/>
            <a:cs typeface="SutonnyMJ" pitchFamily="2" charset="0"/>
          </a:endParaRPr>
        </a:p>
      </dsp:txBody>
      <dsp:txXfrm>
        <a:off x="5976768" y="567035"/>
        <a:ext cx="1999823" cy="898231"/>
      </dsp:txXfrm>
    </dsp:sp>
    <dsp:sp modelId="{B8504478-6C80-42D7-9635-9FF77A290AAC}">
      <dsp:nvSpPr>
        <dsp:cNvPr id="0" name=""/>
        <dsp:cNvSpPr/>
      </dsp:nvSpPr>
      <dsp:spPr>
        <a:xfrm rot="21332331">
          <a:off x="5290319" y="2689721"/>
          <a:ext cx="576833" cy="27033"/>
        </a:xfrm>
        <a:custGeom>
          <a:avLst/>
          <a:gdLst/>
          <a:ahLst/>
          <a:cxnLst/>
          <a:rect l="0" t="0" r="0" b="0"/>
          <a:pathLst>
            <a:path>
              <a:moveTo>
                <a:pt x="0" y="13516"/>
              </a:moveTo>
              <a:lnTo>
                <a:pt x="576833"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64315" y="2688817"/>
        <a:ext cx="28841" cy="28841"/>
      </dsp:txXfrm>
    </dsp:sp>
    <dsp:sp modelId="{98D83620-5909-48A8-8FAF-3A0988463679}">
      <dsp:nvSpPr>
        <dsp:cNvPr id="0" name=""/>
        <dsp:cNvSpPr/>
      </dsp:nvSpPr>
      <dsp:spPr>
        <a:xfrm>
          <a:off x="5849859" y="1945188"/>
          <a:ext cx="2608340" cy="1270291"/>
        </a:xfrm>
        <a:prstGeom prst="ellipse">
          <a:avLst/>
        </a:prstGeom>
        <a:solidFill>
          <a:srgbClr val="00B0F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SutonnyMJ" pitchFamily="2" charset="0"/>
              <a:cs typeface="SutonnyMJ" pitchFamily="2" charset="0"/>
            </a:rPr>
            <a:t>D”P ¯^‡</a:t>
          </a:r>
          <a:r>
            <a:rPr lang="en-US" sz="2800" b="1" kern="1200" dirty="0" err="1" smtClean="0">
              <a:solidFill>
                <a:schemeClr val="tx1"/>
              </a:solidFill>
              <a:latin typeface="SutonnyMJ" pitchFamily="2" charset="0"/>
              <a:cs typeface="SutonnyMJ" pitchFamily="2" charset="0"/>
            </a:rPr>
            <a:t>i</a:t>
          </a:r>
          <a:r>
            <a:rPr lang="en-US" sz="2800" b="1" kern="1200" dirty="0" smtClean="0">
              <a:solidFill>
                <a:schemeClr val="tx1"/>
              </a:solidFill>
              <a:latin typeface="SutonnyMJ" pitchFamily="2" charset="0"/>
              <a:cs typeface="SutonnyMJ" pitchFamily="2" charset="0"/>
            </a:rPr>
            <a:t> </a:t>
          </a:r>
          <a:r>
            <a:rPr lang="en-US" sz="2800" b="1" kern="1200" dirty="0" err="1" smtClean="0">
              <a:solidFill>
                <a:schemeClr val="tx1"/>
              </a:solidFill>
              <a:latin typeface="SutonnyMJ" pitchFamily="2" charset="0"/>
              <a:cs typeface="SutonnyMJ" pitchFamily="2" charset="0"/>
            </a:rPr>
            <a:t>gvBK</a:t>
          </a:r>
          <a:r>
            <a:rPr lang="en-US" sz="2800" b="1" kern="1200" dirty="0" smtClean="0">
              <a:solidFill>
                <a:schemeClr val="tx1"/>
              </a:solidFill>
              <a:latin typeface="SutonnyMJ" pitchFamily="2" charset="0"/>
              <a:cs typeface="SutonnyMJ" pitchFamily="2" charset="0"/>
            </a:rPr>
            <a:t> </a:t>
          </a:r>
          <a:r>
            <a:rPr lang="en-US" sz="2800" b="1" kern="1200" dirty="0" err="1" smtClean="0">
              <a:solidFill>
                <a:schemeClr val="tx1"/>
              </a:solidFill>
              <a:latin typeface="SutonnyMJ" pitchFamily="2" charset="0"/>
              <a:cs typeface="SutonnyMJ" pitchFamily="2" charset="0"/>
            </a:rPr>
            <a:t>evRv‡bv</a:t>
          </a:r>
          <a:endParaRPr lang="en-US" sz="2800" b="1" kern="1200" dirty="0">
            <a:solidFill>
              <a:schemeClr val="tx1"/>
            </a:solidFill>
            <a:latin typeface="SutonnyMJ" pitchFamily="2" charset="0"/>
            <a:cs typeface="SutonnyMJ" pitchFamily="2" charset="0"/>
          </a:endParaRPr>
        </a:p>
      </dsp:txBody>
      <dsp:txXfrm>
        <a:off x="6231842" y="2131218"/>
        <a:ext cx="1844374" cy="898231"/>
      </dsp:txXfrm>
    </dsp:sp>
    <dsp:sp modelId="{5164F2D5-9205-4971-8024-1658614140DC}">
      <dsp:nvSpPr>
        <dsp:cNvPr id="0" name=""/>
        <dsp:cNvSpPr/>
      </dsp:nvSpPr>
      <dsp:spPr>
        <a:xfrm rot="1477055">
          <a:off x="4935774" y="3534362"/>
          <a:ext cx="1487862" cy="27033"/>
        </a:xfrm>
        <a:custGeom>
          <a:avLst/>
          <a:gdLst/>
          <a:ahLst/>
          <a:cxnLst/>
          <a:rect l="0" t="0" r="0" b="0"/>
          <a:pathLst>
            <a:path>
              <a:moveTo>
                <a:pt x="0" y="13516"/>
              </a:moveTo>
              <a:lnTo>
                <a:pt x="1487862"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2508" y="3510682"/>
        <a:ext cx="74393" cy="74393"/>
      </dsp:txXfrm>
    </dsp:sp>
    <dsp:sp modelId="{A292B971-2325-4771-AF3F-6D0DAE044441}">
      <dsp:nvSpPr>
        <dsp:cNvPr id="0" name=""/>
        <dsp:cNvSpPr/>
      </dsp:nvSpPr>
      <dsp:spPr>
        <a:xfrm>
          <a:off x="6065288" y="3637634"/>
          <a:ext cx="2392911" cy="1270291"/>
        </a:xfrm>
        <a:prstGeom prst="ellipse">
          <a:avLst/>
        </a:prstGeom>
        <a:solidFill>
          <a:srgbClr val="7030A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SutonnyMJ" pitchFamily="2" charset="0"/>
              <a:cs typeface="SutonnyMJ" pitchFamily="2" charset="0"/>
            </a:rPr>
            <a:t>‡</a:t>
          </a:r>
          <a:r>
            <a:rPr lang="en-US" sz="2800" b="1" kern="1200" dirty="0" err="1" smtClean="0">
              <a:latin typeface="SutonnyMJ" pitchFamily="2" charset="0"/>
              <a:cs typeface="SutonnyMJ" pitchFamily="2" charset="0"/>
            </a:rPr>
            <a:t>gvUiMvoxi</a:t>
          </a:r>
          <a:r>
            <a:rPr lang="en-US" sz="2800" b="1" kern="1200" dirty="0" smtClean="0">
              <a:latin typeface="SutonnyMJ" pitchFamily="2" charset="0"/>
              <a:cs typeface="SutonnyMJ" pitchFamily="2" charset="0"/>
            </a:rPr>
            <a:t> D”P </a:t>
          </a:r>
          <a:r>
            <a:rPr lang="en-US" sz="2800" b="1" kern="1200" dirty="0" err="1" smtClean="0">
              <a:latin typeface="SutonnyMJ" pitchFamily="2" charset="0"/>
              <a:cs typeface="SutonnyMJ" pitchFamily="2" charset="0"/>
            </a:rPr>
            <a:t>kã</a:t>
          </a:r>
          <a:endParaRPr lang="en-US" sz="2800" b="1" kern="1200" dirty="0">
            <a:latin typeface="SutonnyMJ" pitchFamily="2" charset="0"/>
            <a:cs typeface="SutonnyMJ" pitchFamily="2" charset="0"/>
          </a:endParaRPr>
        </a:p>
      </dsp:txBody>
      <dsp:txXfrm>
        <a:off x="6415722" y="3823664"/>
        <a:ext cx="1692043" cy="898231"/>
      </dsp:txXfrm>
    </dsp:sp>
    <dsp:sp modelId="{D4397195-B0EB-47A7-8383-F336429EAB05}">
      <dsp:nvSpPr>
        <dsp:cNvPr id="0" name=""/>
        <dsp:cNvSpPr/>
      </dsp:nvSpPr>
      <dsp:spPr>
        <a:xfrm rot="9149172">
          <a:off x="2247935" y="3494386"/>
          <a:ext cx="1040194" cy="27033"/>
        </a:xfrm>
        <a:custGeom>
          <a:avLst/>
          <a:gdLst/>
          <a:ahLst/>
          <a:cxnLst/>
          <a:rect l="0" t="0" r="0" b="0"/>
          <a:pathLst>
            <a:path>
              <a:moveTo>
                <a:pt x="0" y="13516"/>
              </a:moveTo>
              <a:lnTo>
                <a:pt x="1040194"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42027" y="3481898"/>
        <a:ext cx="52009" cy="52009"/>
      </dsp:txXfrm>
    </dsp:sp>
    <dsp:sp modelId="{1D46CC87-ADBF-4C76-B339-DEEA9BCEE0BB}">
      <dsp:nvSpPr>
        <dsp:cNvPr id="0" name=""/>
        <dsp:cNvSpPr/>
      </dsp:nvSpPr>
      <dsp:spPr>
        <a:xfrm>
          <a:off x="76201" y="3581400"/>
          <a:ext cx="2662683" cy="1270291"/>
        </a:xfrm>
        <a:prstGeom prst="ellipse">
          <a:avLst/>
        </a:prstGeom>
        <a:solidFill>
          <a:srgbClr val="7030A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SutonnyMJ" pitchFamily="2" charset="0"/>
              <a:cs typeface="SutonnyMJ" pitchFamily="2" charset="0"/>
            </a:rPr>
            <a:t>gqjv</a:t>
          </a:r>
          <a:r>
            <a:rPr lang="en-US" sz="2800" b="1" kern="1200" dirty="0" smtClean="0">
              <a:latin typeface="SutonnyMJ" pitchFamily="2" charset="0"/>
              <a:cs typeface="SutonnyMJ" pitchFamily="2" charset="0"/>
            </a:rPr>
            <a:t> </a:t>
          </a:r>
          <a:r>
            <a:rPr lang="en-US" sz="2800" b="1" kern="1200" dirty="0" err="1" smtClean="0">
              <a:latin typeface="SutonnyMJ" pitchFamily="2" charset="0"/>
              <a:cs typeface="SutonnyMJ" pitchFamily="2" charset="0"/>
            </a:rPr>
            <a:t>AveR©bv</a:t>
          </a:r>
          <a:r>
            <a:rPr lang="en-US" sz="2800" b="1" kern="1200" dirty="0" smtClean="0">
              <a:latin typeface="SutonnyMJ" pitchFamily="2" charset="0"/>
              <a:cs typeface="SutonnyMJ" pitchFamily="2" charset="0"/>
            </a:rPr>
            <a:t> †_‡K </a:t>
          </a:r>
          <a:r>
            <a:rPr lang="en-US" sz="2800" b="1" kern="1200" dirty="0" err="1" smtClean="0">
              <a:latin typeface="SutonnyMJ" pitchFamily="2" charset="0"/>
              <a:cs typeface="SutonnyMJ" pitchFamily="2" charset="0"/>
            </a:rPr>
            <a:t>wbM©Z</a:t>
          </a:r>
          <a:r>
            <a:rPr lang="en-US" sz="2800" b="1" kern="1200" dirty="0" smtClean="0">
              <a:latin typeface="SutonnyMJ" pitchFamily="2" charset="0"/>
              <a:cs typeface="SutonnyMJ" pitchFamily="2" charset="0"/>
            </a:rPr>
            <a:t> MÜ</a:t>
          </a:r>
          <a:endParaRPr lang="en-US" sz="2800" b="1" kern="1200" dirty="0">
            <a:latin typeface="SutonnyMJ" pitchFamily="2" charset="0"/>
            <a:cs typeface="SutonnyMJ" pitchFamily="2" charset="0"/>
          </a:endParaRPr>
        </a:p>
      </dsp:txBody>
      <dsp:txXfrm>
        <a:off x="466142" y="3767430"/>
        <a:ext cx="1882801" cy="898231"/>
      </dsp:txXfrm>
    </dsp:sp>
    <dsp:sp modelId="{CEFD8F14-486D-43A3-9790-7DEF1EF95ABD}">
      <dsp:nvSpPr>
        <dsp:cNvPr id="0" name=""/>
        <dsp:cNvSpPr/>
      </dsp:nvSpPr>
      <dsp:spPr>
        <a:xfrm rot="5358752">
          <a:off x="3808922" y="3733055"/>
          <a:ext cx="584119" cy="27033"/>
        </a:xfrm>
        <a:custGeom>
          <a:avLst/>
          <a:gdLst/>
          <a:ahLst/>
          <a:cxnLst/>
          <a:rect l="0" t="0" r="0" b="0"/>
          <a:pathLst>
            <a:path>
              <a:moveTo>
                <a:pt x="0" y="13516"/>
              </a:moveTo>
              <a:lnTo>
                <a:pt x="584119"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6379" y="3731969"/>
        <a:ext cx="29205" cy="29205"/>
      </dsp:txXfrm>
    </dsp:sp>
    <dsp:sp modelId="{E3D5FB49-2098-4CBC-A84B-DBBF25F12876}">
      <dsp:nvSpPr>
        <dsp:cNvPr id="0" name=""/>
        <dsp:cNvSpPr/>
      </dsp:nvSpPr>
      <dsp:spPr>
        <a:xfrm>
          <a:off x="2889744" y="4038598"/>
          <a:ext cx="2444727" cy="1270291"/>
        </a:xfrm>
        <a:prstGeom prst="ellipse">
          <a:avLst/>
        </a:prstGeom>
        <a:solidFill>
          <a:srgbClr val="00206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SutonnyMJ" pitchFamily="2" charset="0"/>
              <a:cs typeface="SutonnyMJ" pitchFamily="2" charset="0"/>
            </a:rPr>
            <a:t>Liv</a:t>
          </a:r>
          <a:r>
            <a:rPr lang="en-US" sz="2800" b="1" kern="1200" dirty="0" smtClean="0">
              <a:latin typeface="SutonnyMJ" pitchFamily="2" charset="0"/>
              <a:cs typeface="SutonnyMJ" pitchFamily="2" charset="0"/>
            </a:rPr>
            <a:t> </a:t>
          </a:r>
          <a:r>
            <a:rPr lang="en-US" sz="2800" b="1" kern="1200" dirty="0" err="1" smtClean="0">
              <a:latin typeface="SutonnyMJ" pitchFamily="2" charset="0"/>
              <a:cs typeface="SutonnyMJ" pitchFamily="2" charset="0"/>
            </a:rPr>
            <a:t>A_ev</a:t>
          </a:r>
          <a:r>
            <a:rPr lang="en-US" sz="2800" b="1" kern="1200" dirty="0" smtClean="0">
              <a:latin typeface="SutonnyMJ" pitchFamily="2" charset="0"/>
              <a:cs typeface="SutonnyMJ" pitchFamily="2" charset="0"/>
            </a:rPr>
            <a:t> </a:t>
          </a:r>
          <a:r>
            <a:rPr lang="en-US" sz="2800" b="1" kern="1200" dirty="0" err="1" smtClean="0">
              <a:latin typeface="SutonnyMJ" pitchFamily="2" charset="0"/>
              <a:cs typeface="SutonnyMJ" pitchFamily="2" charset="0"/>
            </a:rPr>
            <a:t>eb¨v</a:t>
          </a:r>
          <a:endParaRPr lang="en-US" sz="2800" b="1" kern="1200" dirty="0">
            <a:latin typeface="SutonnyMJ" pitchFamily="2" charset="0"/>
            <a:cs typeface="SutonnyMJ" pitchFamily="2" charset="0"/>
          </a:endParaRPr>
        </a:p>
      </dsp:txBody>
      <dsp:txXfrm>
        <a:off x="3247766" y="4224628"/>
        <a:ext cx="1728683" cy="898231"/>
      </dsp:txXfrm>
    </dsp:sp>
    <dsp:sp modelId="{477AEB25-2A23-44F4-997B-C502EF796729}">
      <dsp:nvSpPr>
        <dsp:cNvPr id="0" name=""/>
        <dsp:cNvSpPr/>
      </dsp:nvSpPr>
      <dsp:spPr>
        <a:xfrm rot="11133736">
          <a:off x="2422690" y="2666613"/>
          <a:ext cx="474181" cy="27033"/>
        </a:xfrm>
        <a:custGeom>
          <a:avLst/>
          <a:gdLst/>
          <a:ahLst/>
          <a:cxnLst/>
          <a:rect l="0" t="0" r="0" b="0"/>
          <a:pathLst>
            <a:path>
              <a:moveTo>
                <a:pt x="0" y="13516"/>
              </a:moveTo>
              <a:lnTo>
                <a:pt x="474181"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47927" y="2668275"/>
        <a:ext cx="23709" cy="23709"/>
      </dsp:txXfrm>
    </dsp:sp>
    <dsp:sp modelId="{2167640E-ABB9-4B39-8726-6CA36C8EC335}">
      <dsp:nvSpPr>
        <dsp:cNvPr id="0" name=""/>
        <dsp:cNvSpPr/>
      </dsp:nvSpPr>
      <dsp:spPr>
        <a:xfrm>
          <a:off x="0" y="1905000"/>
          <a:ext cx="2444727" cy="1270291"/>
        </a:xfrm>
        <a:prstGeom prst="ellipse">
          <a:avLst/>
        </a:prstGeom>
        <a:solidFill>
          <a:srgbClr val="00B0F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SutonnyMJ" pitchFamily="2" charset="0"/>
              <a:cs typeface="SutonnyMJ" pitchFamily="2" charset="0"/>
            </a:rPr>
            <a:t>KjKviLvbvi</a:t>
          </a:r>
          <a:r>
            <a:rPr lang="en-US" sz="2800" b="1" kern="1200" dirty="0" smtClean="0">
              <a:solidFill>
                <a:schemeClr val="tx1"/>
              </a:solidFill>
              <a:latin typeface="SutonnyMJ" pitchFamily="2" charset="0"/>
              <a:cs typeface="SutonnyMJ" pitchFamily="2" charset="0"/>
            </a:rPr>
            <a:t> </a:t>
          </a:r>
          <a:r>
            <a:rPr lang="en-US" sz="2800" b="1" kern="1200" dirty="0" err="1" smtClean="0">
              <a:solidFill>
                <a:schemeClr val="tx1"/>
              </a:solidFill>
              <a:latin typeface="SutonnyMJ" pitchFamily="2" charset="0"/>
              <a:cs typeface="SutonnyMJ" pitchFamily="2" charset="0"/>
            </a:rPr>
            <a:t>wbM©Z</a:t>
          </a:r>
          <a:r>
            <a:rPr lang="en-US" sz="2800" b="1" kern="1200" dirty="0" smtClean="0">
              <a:solidFill>
                <a:schemeClr val="tx1"/>
              </a:solidFill>
              <a:latin typeface="SutonnyMJ" pitchFamily="2" charset="0"/>
              <a:cs typeface="SutonnyMJ" pitchFamily="2" charset="0"/>
            </a:rPr>
            <a:t> </a:t>
          </a:r>
          <a:r>
            <a:rPr lang="en-US" sz="2800" b="1" kern="1200" dirty="0" err="1" smtClean="0">
              <a:solidFill>
                <a:schemeClr val="tx1"/>
              </a:solidFill>
              <a:latin typeface="SutonnyMJ" pitchFamily="2" charset="0"/>
              <a:cs typeface="SutonnyMJ" pitchFamily="2" charset="0"/>
            </a:rPr>
            <a:t>eR</a:t>
          </a:r>
          <a:r>
            <a:rPr lang="en-US" sz="2800" b="1" kern="1200" dirty="0" smtClean="0">
              <a:solidFill>
                <a:schemeClr val="tx1"/>
              </a:solidFill>
              <a:latin typeface="SutonnyMJ" pitchFamily="2" charset="0"/>
              <a:cs typeface="SutonnyMJ" pitchFamily="2" charset="0"/>
            </a:rPr>
            <a:t>©¨</a:t>
          </a:r>
          <a:endParaRPr lang="en-US" sz="2800" b="1" kern="1200" dirty="0">
            <a:solidFill>
              <a:schemeClr val="tx1"/>
            </a:solidFill>
            <a:latin typeface="SutonnyMJ" pitchFamily="2" charset="0"/>
            <a:cs typeface="SutonnyMJ" pitchFamily="2" charset="0"/>
          </a:endParaRPr>
        </a:p>
      </dsp:txBody>
      <dsp:txXfrm>
        <a:off x="358022" y="2091030"/>
        <a:ext cx="1728683" cy="898231"/>
      </dsp:txXfrm>
    </dsp:sp>
    <dsp:sp modelId="{E875A810-E05C-480B-9E30-B277590B8060}">
      <dsp:nvSpPr>
        <dsp:cNvPr id="0" name=""/>
        <dsp:cNvSpPr/>
      </dsp:nvSpPr>
      <dsp:spPr>
        <a:xfrm rot="12680556">
          <a:off x="1875416" y="1924718"/>
          <a:ext cx="1535209" cy="27033"/>
        </a:xfrm>
        <a:custGeom>
          <a:avLst/>
          <a:gdLst/>
          <a:ahLst/>
          <a:cxnLst/>
          <a:rect l="0" t="0" r="0" b="0"/>
          <a:pathLst>
            <a:path>
              <a:moveTo>
                <a:pt x="0" y="13516"/>
              </a:moveTo>
              <a:lnTo>
                <a:pt x="1535209" y="135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4641" y="1899855"/>
        <a:ext cx="76760" cy="76760"/>
      </dsp:txXfrm>
    </dsp:sp>
    <dsp:sp modelId="{CEC65688-FAF1-498A-A12F-38B99C045AF7}">
      <dsp:nvSpPr>
        <dsp:cNvPr id="0" name=""/>
        <dsp:cNvSpPr/>
      </dsp:nvSpPr>
      <dsp:spPr>
        <a:xfrm>
          <a:off x="76238" y="434937"/>
          <a:ext cx="2282625" cy="1270291"/>
        </a:xfrm>
        <a:prstGeom prst="ellipse">
          <a:avLst/>
        </a:prstGeom>
        <a:solidFill>
          <a:srgbClr val="065E3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rgbClr val="FFFF00"/>
              </a:solidFill>
              <a:latin typeface="SutonnyMJ" pitchFamily="2" charset="0"/>
              <a:cs typeface="SutonnyMJ" pitchFamily="2" charset="0"/>
            </a:rPr>
            <a:t>e„ÿ</a:t>
          </a:r>
          <a:r>
            <a:rPr lang="en-US" sz="2800" kern="1200" dirty="0" smtClean="0">
              <a:solidFill>
                <a:srgbClr val="FFFF00"/>
              </a:solidFill>
              <a:latin typeface="SutonnyMJ" pitchFamily="2" charset="0"/>
              <a:cs typeface="SutonnyMJ" pitchFamily="2" charset="0"/>
            </a:rPr>
            <a:t> </a:t>
          </a:r>
          <a:r>
            <a:rPr lang="en-US" sz="2800" kern="1200" dirty="0" err="1" smtClean="0">
              <a:solidFill>
                <a:srgbClr val="FFFF00"/>
              </a:solidFill>
              <a:latin typeface="SutonnyMJ" pitchFamily="2" charset="0"/>
              <a:cs typeface="SutonnyMJ" pitchFamily="2" charset="0"/>
            </a:rPr>
            <a:t>wbaY</a:t>
          </a:r>
          <a:endParaRPr lang="en-US" sz="2800" kern="1200" dirty="0">
            <a:solidFill>
              <a:srgbClr val="FFFF00"/>
            </a:solidFill>
            <a:latin typeface="SutonnyMJ" pitchFamily="2" charset="0"/>
            <a:cs typeface="SutonnyMJ" pitchFamily="2" charset="0"/>
          </a:endParaRPr>
        </a:p>
      </dsp:txBody>
      <dsp:txXfrm>
        <a:off x="410521" y="620967"/>
        <a:ext cx="1614059" cy="898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A45CD-F41D-4C0D-A972-CEFA720637F4}" type="datetimeFigureOut">
              <a:rPr lang="en-US" smtClean="0"/>
              <a:pPr/>
              <a:t>10/21/2019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F44D9-508A-4071-B6D8-B73FA30081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F44D9-508A-4071-B6D8-B73FA30081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33AE2FA-5B74-4FA5-A5E1-78B2B74E5D3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AE2FA-5B74-4FA5-A5E1-78B2B74E5D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AE2FA-5B74-4FA5-A5E1-78B2B74E5D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AE2FA-5B74-4FA5-A5E1-78B2B74E5D3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33AE2FA-5B74-4FA5-A5E1-78B2B74E5D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AE2FA-5B74-4FA5-A5E1-78B2B74E5D3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AE2FA-5B74-4FA5-A5E1-78B2B74E5D3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AE2FA-5B74-4FA5-A5E1-78B2B74E5D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AE2FA-5B74-4FA5-A5E1-78B2B74E5D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AE2FA-5B74-4FA5-A5E1-78B2B74E5D3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9B049C-8896-424F-9A11-8C1AA03F85CC}" type="datetimeFigureOut">
              <a:rPr lang="en-US" smtClean="0"/>
              <a:pPr/>
              <a:t>10/21/2019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33AE2FA-5B74-4FA5-A5E1-78B2B74E5D3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A9B049C-8896-424F-9A11-8C1AA03F85CC}" type="datetimeFigureOut">
              <a:rPr lang="en-US" smtClean="0"/>
              <a:pPr/>
              <a:t>10/21/2019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3AE2FA-5B74-4FA5-A5E1-78B2B74E5D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1905000"/>
            <a:ext cx="3575018" cy="1862048"/>
          </a:xfrm>
          <a:prstGeom prst="rect">
            <a:avLst/>
          </a:prstGeom>
          <a:noFill/>
        </p:spPr>
        <p:txBody>
          <a:bodyPr wrap="none" rtlCol="0">
            <a:spAutoFit/>
          </a:bodyPr>
          <a:lstStyle/>
          <a:p>
            <a:r>
              <a:rPr lang="bn-BD" sz="11500" dirty="0" smtClean="0">
                <a:solidFill>
                  <a:srgbClr val="002060"/>
                </a:solidFill>
                <a:latin typeface="NikoshBAN" pitchFamily="2" charset="0"/>
                <a:cs typeface="NikoshBAN" pitchFamily="2" charset="0"/>
              </a:rPr>
              <a:t>স্বাগতম</a:t>
            </a:r>
            <a:endParaRPr lang="en-US" sz="11500" dirty="0">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52365" y="3200400"/>
            <a:ext cx="3048000" cy="3454400"/>
          </a:xfrm>
          <a:prstGeom prst="rect">
            <a:avLst/>
          </a:prstGeom>
        </p:spPr>
      </p:pic>
    </p:spTree>
    <p:extLst>
      <p:ext uri="{BB962C8B-B14F-4D97-AF65-F5344CB8AC3E}">
        <p14:creationId xmlns="" xmlns:p14="http://schemas.microsoft.com/office/powerpoint/2010/main" val="72685147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2895600"/>
            <a:ext cx="3962400" cy="838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b="1" dirty="0" smtClean="0">
              <a:latin typeface="NikoshBAN" pitchFamily="2" charset="0"/>
              <a:cs typeface="NikoshBAN" pitchFamily="2" charset="0"/>
            </a:endParaRPr>
          </a:p>
          <a:p>
            <a:pPr algn="ctr"/>
            <a:r>
              <a:rPr lang="bn-IN" sz="3200" b="1" dirty="0" smtClean="0">
                <a:latin typeface="NikoshBAN" pitchFamily="2" charset="0"/>
                <a:cs typeface="NikoshBAN" pitchFamily="2" charset="0"/>
              </a:rPr>
              <a:t>সচিত্রে পরিবেশ দূষণের কারণ </a:t>
            </a:r>
            <a:endParaRPr lang="en-US" sz="3200" b="1" dirty="0" smtClean="0">
              <a:latin typeface="SutonnyMJ" pitchFamily="2" charset="0"/>
              <a:cs typeface="SutonnyMJ" pitchFamily="2" charset="0"/>
            </a:endParaRPr>
          </a:p>
          <a:p>
            <a:pPr algn="ctr"/>
            <a:endParaRPr lang="en-US" sz="3200" dirty="0">
              <a:latin typeface="SutonnyMJ" pitchFamily="2" charset="0"/>
              <a:cs typeface="SutonnyMJ" pitchFamily="2" charset="0"/>
            </a:endParaRPr>
          </a:p>
        </p:txBody>
      </p:sp>
      <p:pic>
        <p:nvPicPr>
          <p:cNvPr id="2050" name="Picture 2" descr="C:\Users\Administrator\Desktop\sound pollution\hydraulicexcavator_jackhammerusaf.jpg"/>
          <p:cNvPicPr>
            <a:picLocks noChangeAspect="1" noChangeArrowheads="1"/>
          </p:cNvPicPr>
          <p:nvPr/>
        </p:nvPicPr>
        <p:blipFill>
          <a:blip r:embed="rId2"/>
          <a:srcRect/>
          <a:stretch>
            <a:fillRect/>
          </a:stretch>
        </p:blipFill>
        <p:spPr bwMode="auto">
          <a:xfrm>
            <a:off x="190164" y="228600"/>
            <a:ext cx="3897620" cy="2590800"/>
          </a:xfrm>
          <a:prstGeom prst="rect">
            <a:avLst/>
          </a:prstGeom>
          <a:noFill/>
        </p:spPr>
      </p:pic>
      <p:pic>
        <p:nvPicPr>
          <p:cNvPr id="2051" name="Picture 3" descr="C:\Users\Administrator\Desktop\sound pollution\LandfillLeachate.jpg"/>
          <p:cNvPicPr>
            <a:picLocks noChangeAspect="1" noChangeArrowheads="1"/>
          </p:cNvPicPr>
          <p:nvPr/>
        </p:nvPicPr>
        <p:blipFill>
          <a:blip r:embed="rId3"/>
          <a:srcRect/>
          <a:stretch>
            <a:fillRect/>
          </a:stretch>
        </p:blipFill>
        <p:spPr bwMode="auto">
          <a:xfrm>
            <a:off x="4724399" y="228600"/>
            <a:ext cx="3850939" cy="2505075"/>
          </a:xfrm>
          <a:prstGeom prst="rect">
            <a:avLst/>
          </a:prstGeom>
          <a:noFill/>
        </p:spPr>
      </p:pic>
      <p:pic>
        <p:nvPicPr>
          <p:cNvPr id="5" name="Picture 4" descr="soil.jpg"/>
          <p:cNvPicPr>
            <a:picLocks noChangeAspect="1"/>
          </p:cNvPicPr>
          <p:nvPr/>
        </p:nvPicPr>
        <p:blipFill>
          <a:blip r:embed="rId4"/>
          <a:stretch>
            <a:fillRect/>
          </a:stretch>
        </p:blipFill>
        <p:spPr>
          <a:xfrm>
            <a:off x="4648200" y="3773656"/>
            <a:ext cx="4343400" cy="2971800"/>
          </a:xfrm>
          <a:prstGeom prst="rect">
            <a:avLst/>
          </a:prstGeom>
        </p:spPr>
      </p:pic>
      <p:pic>
        <p:nvPicPr>
          <p:cNvPr id="2052" name="Picture 4" descr="C:\Users\Administrator\Desktop\sound pollution\the-war-on-drugs-is-causing-uncontrollable-environmental-pollution-even-aside-from-aerial-fumigation.jpg"/>
          <p:cNvPicPr>
            <a:picLocks noChangeAspect="1" noChangeArrowheads="1"/>
          </p:cNvPicPr>
          <p:nvPr/>
        </p:nvPicPr>
        <p:blipFill>
          <a:blip r:embed="rId5"/>
          <a:srcRect/>
          <a:stretch>
            <a:fillRect/>
          </a:stretch>
        </p:blipFill>
        <p:spPr bwMode="auto">
          <a:xfrm>
            <a:off x="152400" y="3902024"/>
            <a:ext cx="4038600" cy="28575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1000"/>
                                        <p:tgtEl>
                                          <p:spTgt spid="2051"/>
                                        </p:tgtEl>
                                      </p:cBhvr>
                                    </p:animEffect>
                                    <p:anim calcmode="lin" valueType="num">
                                      <p:cBhvr>
                                        <p:cTn id="24" dur="1000" fill="hold"/>
                                        <p:tgtEl>
                                          <p:spTgt spid="2051"/>
                                        </p:tgtEl>
                                        <p:attrNameLst>
                                          <p:attrName>ppt_x</p:attrName>
                                        </p:attrNameLst>
                                      </p:cBhvr>
                                      <p:tavLst>
                                        <p:tav tm="0">
                                          <p:val>
                                            <p:strVal val="#ppt_x"/>
                                          </p:val>
                                        </p:tav>
                                        <p:tav tm="100000">
                                          <p:val>
                                            <p:strVal val="#ppt_x"/>
                                          </p:val>
                                        </p:tav>
                                      </p:tavLst>
                                    </p:anim>
                                    <p:anim calcmode="lin" valueType="num">
                                      <p:cBhvr>
                                        <p:cTn id="25" dur="900" decel="100000" fill="hold"/>
                                        <p:tgtEl>
                                          <p:spTgt spid="20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900" decel="100000" fill="hold"/>
                                        <p:tgtEl>
                                          <p:spTgt spid="20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garette-smoke-environmental-pollution.jpg"/>
          <p:cNvPicPr>
            <a:picLocks noChangeAspect="1"/>
          </p:cNvPicPr>
          <p:nvPr/>
        </p:nvPicPr>
        <p:blipFill>
          <a:blip r:embed="rId2" cstate="print"/>
          <a:stretch>
            <a:fillRect/>
          </a:stretch>
        </p:blipFill>
        <p:spPr>
          <a:xfrm>
            <a:off x="228600" y="228601"/>
            <a:ext cx="4038600" cy="2667000"/>
          </a:xfrm>
          <a:prstGeom prst="rect">
            <a:avLst/>
          </a:prstGeom>
        </p:spPr>
      </p:pic>
      <p:pic>
        <p:nvPicPr>
          <p:cNvPr id="3" name="Picture 2" descr="Dustbin.jpg"/>
          <p:cNvPicPr>
            <a:picLocks noChangeAspect="1"/>
          </p:cNvPicPr>
          <p:nvPr/>
        </p:nvPicPr>
        <p:blipFill>
          <a:blip r:embed="rId3"/>
          <a:stretch>
            <a:fillRect/>
          </a:stretch>
        </p:blipFill>
        <p:spPr>
          <a:xfrm>
            <a:off x="154748" y="3886200"/>
            <a:ext cx="4114800" cy="2793257"/>
          </a:xfrm>
          <a:prstGeom prst="rect">
            <a:avLst/>
          </a:prstGeom>
        </p:spPr>
      </p:pic>
      <p:pic>
        <p:nvPicPr>
          <p:cNvPr id="5" name="Picture 4" descr="road-pollution.jpg"/>
          <p:cNvPicPr>
            <a:picLocks noChangeAspect="1"/>
          </p:cNvPicPr>
          <p:nvPr/>
        </p:nvPicPr>
        <p:blipFill>
          <a:blip r:embed="rId4"/>
          <a:stretch>
            <a:fillRect/>
          </a:stretch>
        </p:blipFill>
        <p:spPr>
          <a:xfrm>
            <a:off x="4876800" y="3895422"/>
            <a:ext cx="4038600" cy="2733978"/>
          </a:xfrm>
          <a:prstGeom prst="rect">
            <a:avLst/>
          </a:prstGeom>
        </p:spPr>
      </p:pic>
      <p:pic>
        <p:nvPicPr>
          <p:cNvPr id="6" name="Picture 5" descr="factory.JPG"/>
          <p:cNvPicPr>
            <a:picLocks noChangeAspect="1"/>
          </p:cNvPicPr>
          <p:nvPr/>
        </p:nvPicPr>
        <p:blipFill>
          <a:blip r:embed="rId5" cstate="print"/>
          <a:stretch>
            <a:fillRect/>
          </a:stretch>
        </p:blipFill>
        <p:spPr>
          <a:xfrm>
            <a:off x="4876800" y="228600"/>
            <a:ext cx="4038600" cy="2667000"/>
          </a:xfrm>
          <a:prstGeom prst="rect">
            <a:avLst/>
          </a:prstGeom>
        </p:spPr>
      </p:pic>
      <p:sp>
        <p:nvSpPr>
          <p:cNvPr id="7" name="Rounded Rectangle 6"/>
          <p:cNvSpPr/>
          <p:nvPr/>
        </p:nvSpPr>
        <p:spPr>
          <a:xfrm>
            <a:off x="2842840" y="3005796"/>
            <a:ext cx="35814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latin typeface="NikoshBAN" pitchFamily="2" charset="0"/>
                <a:cs typeface="NikoshBAN" pitchFamily="2" charset="0"/>
              </a:rPr>
              <a:t>সচিত্রে পরিবেশ দূষণের কারণ </a:t>
            </a:r>
            <a:endParaRPr lang="en-US" sz="2800" b="1" dirty="0">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gtEl>
                                        <p:attrNameLst>
                                          <p:attrName>ppt_y</p:attrName>
                                        </p:attrNameLst>
                                      </p:cBhvr>
                                      <p:tavLst>
                                        <p:tav tm="0">
                                          <p:val>
                                            <p:strVal val="#ppt_y"/>
                                          </p:val>
                                        </p:tav>
                                        <p:tav tm="100000">
                                          <p:val>
                                            <p:strVal val="#ppt_y"/>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534400" cy="838200"/>
          </a:xfrm>
          <a:prstGeom prst="roundRect">
            <a:avLst/>
          </a:prstGeom>
          <a:solidFill>
            <a:srgbClr val="03492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কাজ ২ঃ (পাশাপাশি দুজনে আলোচনা করে খাতায় উত্তর লিখবে )</a:t>
            </a:r>
            <a:r>
              <a:rPr lang="bn-IN" sz="3200" dirty="0" smtClean="0">
                <a:latin typeface="SutonnyMJ" pitchFamily="2" charset="0"/>
                <a:cs typeface="SutonnyMJ" pitchFamily="2" charset="0"/>
              </a:rPr>
              <a:t> </a:t>
            </a:r>
            <a:endParaRPr lang="en-US" sz="3200" dirty="0" smtClean="0">
              <a:latin typeface="SutonnyMJ" pitchFamily="2" charset="0"/>
              <a:cs typeface="SutonnyMJ" pitchFamily="2" charset="0"/>
            </a:endParaRPr>
          </a:p>
          <a:p>
            <a:pPr algn="ctr"/>
            <a:endParaRPr lang="en-US" sz="3200" b="1" dirty="0">
              <a:latin typeface="SutonnyMJ" pitchFamily="2" charset="0"/>
              <a:cs typeface="SutonnyMJ" pitchFamily="2" charset="0"/>
            </a:endParaRPr>
          </a:p>
        </p:txBody>
      </p:sp>
      <p:sp>
        <p:nvSpPr>
          <p:cNvPr id="3" name="Rectangle 2"/>
          <p:cNvSpPr/>
          <p:nvPr/>
        </p:nvSpPr>
        <p:spPr>
          <a:xfrm>
            <a:off x="228600" y="3462278"/>
            <a:ext cx="8763000" cy="2862322"/>
          </a:xfrm>
          <a:prstGeom prst="rect">
            <a:avLst/>
          </a:prstGeom>
        </p:spPr>
        <p:txBody>
          <a:bodyPr wrap="square">
            <a:spAutoFit/>
          </a:bodyPr>
          <a:lstStyle/>
          <a:p>
            <a:pPr algn="ctr">
              <a:buFont typeface="Wingdings" pitchFamily="2" charset="2"/>
              <a:buChar char="v"/>
            </a:pPr>
            <a:r>
              <a:rPr lang="bn-IN" sz="3200" dirty="0" smtClean="0">
                <a:solidFill>
                  <a:schemeClr val="tx1">
                    <a:lumMod val="95000"/>
                    <a:lumOff val="5000"/>
                  </a:schemeClr>
                </a:solidFill>
                <a:latin typeface="NikoshBAN" pitchFamily="2" charset="0"/>
                <a:cs typeface="NikoshBAN" pitchFamily="2" charset="0"/>
              </a:rPr>
              <a:t> </a:t>
            </a:r>
            <a:r>
              <a:rPr lang="bn-IN" sz="3600" dirty="0" smtClean="0">
                <a:solidFill>
                  <a:schemeClr val="tx1">
                    <a:lumMod val="95000"/>
                    <a:lumOff val="5000"/>
                  </a:schemeClr>
                </a:solidFill>
                <a:latin typeface="NikoshBAN" pitchFamily="2" charset="0"/>
                <a:cs typeface="NikoshBAN" pitchFamily="2" charset="0"/>
              </a:rPr>
              <a:t>জমিতে মাত্রাতিরিক্ত রাসায়নিক সার ও কীটনাশক ব্যবহার।</a:t>
            </a:r>
            <a:endParaRPr lang="en-US" sz="3600" dirty="0" smtClean="0">
              <a:solidFill>
                <a:schemeClr val="tx1">
                  <a:lumMod val="95000"/>
                  <a:lumOff val="5000"/>
                </a:schemeClr>
              </a:solidFill>
              <a:latin typeface="SutonnyMJ" pitchFamily="2" charset="0"/>
              <a:cs typeface="SutonnyMJ" pitchFamily="2" charset="0"/>
            </a:endParaRPr>
          </a:p>
          <a:p>
            <a:pPr algn="ctr">
              <a:buFont typeface="Wingdings" pitchFamily="2" charset="2"/>
              <a:buChar char="v"/>
            </a:pPr>
            <a:r>
              <a:rPr lang="bn-IN" sz="3600" dirty="0" smtClean="0">
                <a:solidFill>
                  <a:schemeClr val="tx1">
                    <a:lumMod val="95000"/>
                    <a:lumOff val="5000"/>
                  </a:schemeClr>
                </a:solidFill>
                <a:latin typeface="SutonnyMJ" pitchFamily="2" charset="0"/>
                <a:cs typeface="SutonnyMJ" pitchFamily="2" charset="0"/>
              </a:rPr>
              <a:t> </a:t>
            </a:r>
            <a:r>
              <a:rPr lang="bn-IN" sz="3600" dirty="0" smtClean="0">
                <a:solidFill>
                  <a:schemeClr val="tx1">
                    <a:lumMod val="95000"/>
                    <a:lumOff val="5000"/>
                  </a:schemeClr>
                </a:solidFill>
                <a:latin typeface="NikoshBAN" pitchFamily="2" charset="0"/>
                <a:cs typeface="NikoshBAN" pitchFamily="2" charset="0"/>
              </a:rPr>
              <a:t>কলকারখানার বর্জ্য, গৃহস্থালীর ময়লা আবর্জনা ইত্যাদি ।</a:t>
            </a:r>
            <a:endParaRPr lang="en-US" sz="3600" dirty="0" smtClean="0">
              <a:solidFill>
                <a:schemeClr val="tx1">
                  <a:lumMod val="95000"/>
                  <a:lumOff val="5000"/>
                </a:schemeClr>
              </a:solidFill>
              <a:latin typeface="SutonnyMJ" pitchFamily="2" charset="0"/>
              <a:cs typeface="SutonnyMJ" pitchFamily="2" charset="0"/>
            </a:endParaRPr>
          </a:p>
          <a:p>
            <a:pPr algn="ctr">
              <a:buFont typeface="Wingdings" pitchFamily="2" charset="2"/>
              <a:buChar char="v"/>
            </a:pPr>
            <a:r>
              <a:rPr lang="bn-IN" sz="3600" dirty="0" smtClean="0">
                <a:solidFill>
                  <a:schemeClr val="tx1">
                    <a:lumMod val="95000"/>
                    <a:lumOff val="5000"/>
                  </a:schemeClr>
                </a:solidFill>
                <a:latin typeface="SutonnyMJ" pitchFamily="2" charset="0"/>
                <a:cs typeface="SutonnyMJ" pitchFamily="2" charset="0"/>
              </a:rPr>
              <a:t> </a:t>
            </a:r>
            <a:r>
              <a:rPr lang="bn-IN" sz="3600" dirty="0" smtClean="0">
                <a:solidFill>
                  <a:schemeClr val="tx1">
                    <a:lumMod val="95000"/>
                    <a:lumOff val="5000"/>
                  </a:schemeClr>
                </a:solidFill>
                <a:latin typeface="NikoshBAN" pitchFamily="2" charset="0"/>
                <a:cs typeface="NikoshBAN" pitchFamily="2" charset="0"/>
              </a:rPr>
              <a:t>উচ্চস্বরে মাইক বা যেকোন সাউন্ড সিস্টেম বাজানো । </a:t>
            </a:r>
            <a:endParaRPr lang="en-US" sz="3600" dirty="0" smtClean="0">
              <a:solidFill>
                <a:schemeClr val="tx1">
                  <a:lumMod val="95000"/>
                  <a:lumOff val="5000"/>
                </a:schemeClr>
              </a:solidFill>
              <a:latin typeface="SutonnyMJ" pitchFamily="2" charset="0"/>
              <a:cs typeface="SutonnyMJ" pitchFamily="2" charset="0"/>
            </a:endParaRPr>
          </a:p>
          <a:p>
            <a:pPr algn="ctr">
              <a:buFont typeface="Wingdings" pitchFamily="2" charset="2"/>
              <a:buChar char="v"/>
            </a:pPr>
            <a:r>
              <a:rPr lang="bn-IN" sz="3600" dirty="0" smtClean="0">
                <a:solidFill>
                  <a:schemeClr val="tx1">
                    <a:lumMod val="95000"/>
                    <a:lumOff val="5000"/>
                  </a:schemeClr>
                </a:solidFill>
                <a:latin typeface="SutonnyMJ" pitchFamily="2" charset="0"/>
                <a:cs typeface="SutonnyMJ" pitchFamily="2" charset="0"/>
              </a:rPr>
              <a:t> </a:t>
            </a:r>
            <a:r>
              <a:rPr lang="bn-IN" sz="3600" dirty="0" smtClean="0">
                <a:solidFill>
                  <a:schemeClr val="tx1">
                    <a:lumMod val="95000"/>
                    <a:lumOff val="5000"/>
                  </a:schemeClr>
                </a:solidFill>
                <a:latin typeface="NikoshBAN" pitchFamily="2" charset="0"/>
                <a:cs typeface="NikoshBAN" pitchFamily="2" charset="0"/>
              </a:rPr>
              <a:t>ফিটনেসহীন গাড়ী রাস্তায় চালানো ।</a:t>
            </a:r>
            <a:endParaRPr lang="en-US" sz="3600" dirty="0" smtClean="0">
              <a:solidFill>
                <a:schemeClr val="tx1">
                  <a:lumMod val="95000"/>
                  <a:lumOff val="5000"/>
                </a:schemeClr>
              </a:solidFill>
              <a:latin typeface="SutonnyMJ" pitchFamily="2" charset="0"/>
              <a:cs typeface="SutonnyMJ" pitchFamily="2" charset="0"/>
            </a:endParaRPr>
          </a:p>
          <a:p>
            <a:pPr algn="ctr">
              <a:buFont typeface="Wingdings" pitchFamily="2" charset="2"/>
              <a:buChar char="v"/>
            </a:pPr>
            <a:r>
              <a:rPr lang="bn-IN" sz="3600" dirty="0" smtClean="0">
                <a:solidFill>
                  <a:schemeClr val="tx1">
                    <a:lumMod val="95000"/>
                    <a:lumOff val="5000"/>
                  </a:schemeClr>
                </a:solidFill>
                <a:latin typeface="SutonnyMJ" pitchFamily="2" charset="0"/>
                <a:cs typeface="SutonnyMJ" pitchFamily="2" charset="0"/>
              </a:rPr>
              <a:t> </a:t>
            </a:r>
            <a:r>
              <a:rPr lang="bn-IN" sz="3600" dirty="0" smtClean="0">
                <a:solidFill>
                  <a:schemeClr val="tx1">
                    <a:lumMod val="95000"/>
                    <a:lumOff val="5000"/>
                  </a:schemeClr>
                </a:solidFill>
                <a:latin typeface="NikoshBAN" pitchFamily="2" charset="0"/>
                <a:cs typeface="NikoshBAN" pitchFamily="2" charset="0"/>
              </a:rPr>
              <a:t>অতিবৃষ্টি, বন্যা, ঝড় ইত্যাদি । </a:t>
            </a:r>
            <a:endParaRPr lang="en-US" sz="3600" dirty="0">
              <a:solidFill>
                <a:schemeClr val="tx1">
                  <a:lumMod val="95000"/>
                  <a:lumOff val="5000"/>
                </a:schemeClr>
              </a:solidFill>
              <a:latin typeface="SutonnyMJ" pitchFamily="2" charset="0"/>
              <a:cs typeface="SutonnyMJ" pitchFamily="2" charset="0"/>
            </a:endParaRPr>
          </a:p>
        </p:txBody>
      </p:sp>
      <p:sp>
        <p:nvSpPr>
          <p:cNvPr id="4" name="Rounded Rectangle 3"/>
          <p:cNvSpPr/>
          <p:nvPr/>
        </p:nvSpPr>
        <p:spPr>
          <a:xfrm>
            <a:off x="685800" y="1143000"/>
            <a:ext cx="78486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600" dirty="0" smtClean="0">
              <a:latin typeface="NikoshBAN" pitchFamily="2" charset="0"/>
              <a:cs typeface="NikoshBAN" pitchFamily="2" charset="0"/>
            </a:endParaRPr>
          </a:p>
          <a:p>
            <a:pPr algn="ctr"/>
            <a:r>
              <a:rPr lang="bn-IN" sz="3600" dirty="0" smtClean="0">
                <a:latin typeface="NikoshBAN" pitchFamily="2" charset="0"/>
                <a:cs typeface="NikoshBAN" pitchFamily="2" charset="0"/>
              </a:rPr>
              <a:t>প্রশ্নঃ পরিবেশ দূষণে সাম্ভাব্য ৫ টি কারণ উল্লেখ কর । </a:t>
            </a:r>
            <a:r>
              <a:rPr lang="bn-IN" sz="3600" dirty="0" smtClean="0">
                <a:latin typeface="SutonnyMJ" pitchFamily="2" charset="0"/>
                <a:cs typeface="SutonnyMJ" pitchFamily="2" charset="0"/>
              </a:rPr>
              <a:t> </a:t>
            </a:r>
            <a:endParaRPr lang="en-US" sz="3600" dirty="0" smtClean="0">
              <a:latin typeface="SutonnyMJ" pitchFamily="2" charset="0"/>
              <a:cs typeface="SutonnyMJ" pitchFamily="2" charset="0"/>
            </a:endParaRPr>
          </a:p>
          <a:p>
            <a:pPr algn="ctr"/>
            <a:endParaRPr lang="en-US" sz="3600" dirty="0">
              <a:latin typeface="SutonnyMJ" pitchFamily="2" charset="0"/>
              <a:cs typeface="SutonnyMJ" pitchFamily="2" charset="0"/>
            </a:endParaRPr>
          </a:p>
        </p:txBody>
      </p:sp>
      <p:sp>
        <p:nvSpPr>
          <p:cNvPr id="5" name="Rounded Rectangle 4"/>
          <p:cNvSpPr/>
          <p:nvPr/>
        </p:nvSpPr>
        <p:spPr>
          <a:xfrm>
            <a:off x="3352800" y="2209800"/>
            <a:ext cx="2667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সাম্ভাব্য উত্তর </a:t>
            </a:r>
            <a:endParaRPr lang="en-US" sz="4000" b="1" dirty="0">
              <a:solidFill>
                <a:srgbClr val="FFFF00"/>
              </a:solidFill>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ihole_dustbin.jpg"/>
          <p:cNvPicPr>
            <a:picLocks noChangeAspect="1"/>
          </p:cNvPicPr>
          <p:nvPr/>
        </p:nvPicPr>
        <p:blipFill>
          <a:blip r:embed="rId2"/>
          <a:stretch>
            <a:fillRect/>
          </a:stretch>
        </p:blipFill>
        <p:spPr>
          <a:xfrm>
            <a:off x="154748" y="42204"/>
            <a:ext cx="4112452" cy="2472396"/>
          </a:xfrm>
          <a:prstGeom prst="rect">
            <a:avLst/>
          </a:prstGeom>
        </p:spPr>
      </p:pic>
      <p:sp>
        <p:nvSpPr>
          <p:cNvPr id="5" name="TextBox 4"/>
          <p:cNvSpPr txBox="1"/>
          <p:nvPr/>
        </p:nvSpPr>
        <p:spPr>
          <a:xfrm>
            <a:off x="365768" y="2514600"/>
            <a:ext cx="3886200" cy="461665"/>
          </a:xfrm>
          <a:prstGeom prst="rect">
            <a:avLst/>
          </a:prstGeom>
          <a:noFill/>
        </p:spPr>
        <p:txBody>
          <a:bodyPr wrap="square" rtlCol="0">
            <a:spAutoFit/>
          </a:bodyPr>
          <a:lstStyle/>
          <a:p>
            <a:r>
              <a:rPr lang="bn-IN" sz="2400" dirty="0" smtClean="0">
                <a:latin typeface="NikoshBAN" pitchFamily="2" charset="0"/>
                <a:cs typeface="NikoshBAN" pitchFamily="2" charset="0"/>
              </a:rPr>
              <a:t>নির্দিষ্ট স্থানে ময়লা আবর্জনা ফেলবো </a:t>
            </a:r>
            <a:endParaRPr lang="en-US" sz="2400" dirty="0">
              <a:latin typeface="SutonnyMJ" pitchFamily="2" charset="0"/>
              <a:cs typeface="SutonnyMJ" pitchFamily="2" charset="0"/>
            </a:endParaRPr>
          </a:p>
        </p:txBody>
      </p:sp>
      <p:pic>
        <p:nvPicPr>
          <p:cNvPr id="8" name="Picture 7" descr="Air-Pollution.jpg"/>
          <p:cNvPicPr>
            <a:picLocks noChangeAspect="1"/>
          </p:cNvPicPr>
          <p:nvPr/>
        </p:nvPicPr>
        <p:blipFill>
          <a:blip r:embed="rId3"/>
          <a:stretch>
            <a:fillRect/>
          </a:stretch>
        </p:blipFill>
        <p:spPr>
          <a:xfrm>
            <a:off x="5083124" y="3962400"/>
            <a:ext cx="3962400" cy="2286000"/>
          </a:xfrm>
          <a:prstGeom prst="rect">
            <a:avLst/>
          </a:prstGeom>
        </p:spPr>
      </p:pic>
      <p:sp>
        <p:nvSpPr>
          <p:cNvPr id="9" name="TextBox 8"/>
          <p:cNvSpPr txBox="1"/>
          <p:nvPr/>
        </p:nvSpPr>
        <p:spPr>
          <a:xfrm>
            <a:off x="5502224" y="6248400"/>
            <a:ext cx="31242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কালো ধোঁয়া প্রতিরোধ করবো </a:t>
            </a:r>
            <a:endParaRPr lang="en-US" sz="2400" dirty="0">
              <a:latin typeface="NikoshBAN" pitchFamily="2" charset="0"/>
              <a:cs typeface="NikoshBAN" pitchFamily="2" charset="0"/>
            </a:endParaRPr>
          </a:p>
        </p:txBody>
      </p:sp>
      <p:pic>
        <p:nvPicPr>
          <p:cNvPr id="10" name="Picture 9" descr="EarthDayPicture2010.jpg"/>
          <p:cNvPicPr>
            <a:picLocks noChangeAspect="1"/>
          </p:cNvPicPr>
          <p:nvPr/>
        </p:nvPicPr>
        <p:blipFill>
          <a:blip r:embed="rId4"/>
          <a:stretch>
            <a:fillRect/>
          </a:stretch>
        </p:blipFill>
        <p:spPr>
          <a:xfrm>
            <a:off x="5029200" y="70340"/>
            <a:ext cx="4114800" cy="2444260"/>
          </a:xfrm>
          <a:prstGeom prst="rect">
            <a:avLst/>
          </a:prstGeom>
        </p:spPr>
      </p:pic>
      <p:sp>
        <p:nvSpPr>
          <p:cNvPr id="12" name="TextBox 11"/>
          <p:cNvSpPr txBox="1"/>
          <p:nvPr/>
        </p:nvSpPr>
        <p:spPr>
          <a:xfrm>
            <a:off x="5940088" y="2590800"/>
            <a:ext cx="2743200" cy="461665"/>
          </a:xfrm>
          <a:prstGeom prst="rect">
            <a:avLst/>
          </a:prstGeom>
          <a:noFill/>
        </p:spPr>
        <p:txBody>
          <a:bodyPr wrap="square" rtlCol="0">
            <a:spAutoFit/>
          </a:bodyPr>
          <a:lstStyle/>
          <a:p>
            <a:r>
              <a:rPr lang="bn-IN" sz="2400" dirty="0" smtClean="0">
                <a:latin typeface="NikoshBAN" pitchFamily="2" charset="0"/>
                <a:cs typeface="NikoshBAN" pitchFamily="2" charset="0"/>
              </a:rPr>
              <a:t>বেশী বেশী গাছ লাগাবো </a:t>
            </a:r>
            <a:endParaRPr lang="en-US" sz="2400" dirty="0">
              <a:latin typeface="SutonnyMJ" pitchFamily="2" charset="0"/>
              <a:cs typeface="SutonnyMJ" pitchFamily="2" charset="0"/>
            </a:endParaRPr>
          </a:p>
        </p:txBody>
      </p:sp>
      <p:pic>
        <p:nvPicPr>
          <p:cNvPr id="3074" name="Picture 2" descr="C:\Users\Administrator\Desktop\sound pollution\IMLabSummerWorkshop2.jpg"/>
          <p:cNvPicPr>
            <a:picLocks noChangeAspect="1" noChangeArrowheads="1"/>
          </p:cNvPicPr>
          <p:nvPr/>
        </p:nvPicPr>
        <p:blipFill>
          <a:blip r:embed="rId5"/>
          <a:srcRect/>
          <a:stretch>
            <a:fillRect/>
          </a:stretch>
        </p:blipFill>
        <p:spPr bwMode="auto">
          <a:xfrm>
            <a:off x="228600" y="3962400"/>
            <a:ext cx="3962400" cy="2286000"/>
          </a:xfrm>
          <a:prstGeom prst="rect">
            <a:avLst/>
          </a:prstGeom>
          <a:noFill/>
        </p:spPr>
      </p:pic>
      <p:sp>
        <p:nvSpPr>
          <p:cNvPr id="13" name="Rounded Rectangle 12"/>
          <p:cNvSpPr/>
          <p:nvPr/>
        </p:nvSpPr>
        <p:spPr>
          <a:xfrm>
            <a:off x="1295400" y="3052465"/>
            <a:ext cx="67056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bg1"/>
                </a:solidFill>
                <a:latin typeface="NikoshBAN" pitchFamily="2" charset="0"/>
                <a:cs typeface="NikoshBAN" pitchFamily="2" charset="0"/>
              </a:rPr>
              <a:t>পরিবেশ দূষণ রোধে আমাদের করণীয়</a:t>
            </a:r>
            <a:endParaRPr lang="en-US" sz="4400" dirty="0">
              <a:solidFill>
                <a:schemeClr val="bg1"/>
              </a:solidFill>
              <a:latin typeface="SutonnyMJ" pitchFamily="2" charset="0"/>
              <a:cs typeface="SutonnyMJ" pitchFamily="2" charset="0"/>
            </a:endParaRPr>
          </a:p>
        </p:txBody>
      </p:sp>
      <p:sp>
        <p:nvSpPr>
          <p:cNvPr id="15" name="TextBox 14"/>
          <p:cNvSpPr txBox="1"/>
          <p:nvPr/>
        </p:nvSpPr>
        <p:spPr>
          <a:xfrm>
            <a:off x="76200" y="6324600"/>
            <a:ext cx="4419600" cy="461665"/>
          </a:xfrm>
          <a:prstGeom prst="rect">
            <a:avLst/>
          </a:prstGeom>
          <a:noFill/>
        </p:spPr>
        <p:txBody>
          <a:bodyPr wrap="square" rtlCol="0">
            <a:spAutoFit/>
          </a:bodyPr>
          <a:lstStyle/>
          <a:p>
            <a:r>
              <a:rPr lang="bn-IN" sz="2400" dirty="0" smtClean="0">
                <a:latin typeface="NikoshBAN" pitchFamily="2" charset="0"/>
                <a:cs typeface="NikoshBAN" pitchFamily="2" charset="0"/>
              </a:rPr>
              <a:t>শিক্ষার্থীদের পরিবেশ সম্পর্কে সচেতন করবো  </a:t>
            </a:r>
            <a:endParaRPr lang="en-US" sz="2400" dirty="0">
              <a:latin typeface="NikoshBAN" pitchFamily="2" charset="0"/>
              <a:cs typeface="NikoshBAN" pitchFamily="2" charset="0"/>
            </a:endParaRPr>
          </a:p>
        </p:txBody>
      </p:sp>
      <p:sp>
        <p:nvSpPr>
          <p:cNvPr id="16" name="Multiply 15"/>
          <p:cNvSpPr/>
          <p:nvPr/>
        </p:nvSpPr>
        <p:spPr>
          <a:xfrm>
            <a:off x="5867400" y="4343400"/>
            <a:ext cx="2819400" cy="1524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70" decel="100000"/>
                                        <p:tgtEl>
                                          <p:spTgt spid="10"/>
                                        </p:tgtEl>
                                      </p:cBhvr>
                                    </p:animEffect>
                                    <p:animScale>
                                      <p:cBhvr>
                                        <p:cTn id="28" dur="770" decel="100000"/>
                                        <p:tgtEl>
                                          <p:spTgt spid="10"/>
                                        </p:tgtEl>
                                      </p:cBhvr>
                                      <p:from x="10000" y="10000"/>
                                      <p:to x="200000" y="450000"/>
                                    </p:animScale>
                                    <p:animScale>
                                      <p:cBhvr>
                                        <p:cTn id="29" dur="1230" accel="100000" fill="hold">
                                          <p:stCondLst>
                                            <p:cond delay="770"/>
                                          </p:stCondLst>
                                        </p:cTn>
                                        <p:tgtEl>
                                          <p:spTgt spid="10"/>
                                        </p:tgtEl>
                                      </p:cBhvr>
                                      <p:from x="200000" y="450000"/>
                                      <p:to x="100000" y="100000"/>
                                    </p:animScale>
                                    <p:set>
                                      <p:cBhvr>
                                        <p:cTn id="30" dur="770" fill="hold"/>
                                        <p:tgtEl>
                                          <p:spTgt spid="10"/>
                                        </p:tgtEl>
                                        <p:attrNameLst>
                                          <p:attrName>ppt_x</p:attrName>
                                        </p:attrNameLst>
                                      </p:cBhvr>
                                      <p:to>
                                        <p:strVal val="(0.5)"/>
                                      </p:to>
                                    </p:set>
                                    <p:anim from="(0.5)" to="(#ppt_x)" calcmode="lin" valueType="num">
                                      <p:cBhvr>
                                        <p:cTn id="31" dur="1230" accel="100000" fill="hold">
                                          <p:stCondLst>
                                            <p:cond delay="770"/>
                                          </p:stCondLst>
                                        </p:cTn>
                                        <p:tgtEl>
                                          <p:spTgt spid="10"/>
                                        </p:tgtEl>
                                        <p:attrNameLst>
                                          <p:attrName>ppt_x</p:attrName>
                                        </p:attrNameLst>
                                      </p:cBhvr>
                                    </p:anim>
                                    <p:set>
                                      <p:cBhvr>
                                        <p:cTn id="32" dur="770" fill="hold"/>
                                        <p:tgtEl>
                                          <p:spTgt spid="10"/>
                                        </p:tgtEl>
                                        <p:attrNameLst>
                                          <p:attrName>ppt_y</p:attrName>
                                        </p:attrNameLst>
                                      </p:cBhvr>
                                      <p:to>
                                        <p:strVal val="(#ppt_y+0.4)"/>
                                      </p:to>
                                    </p:set>
                                    <p:anim from="(#ppt_y+0.4)" to="(#ppt_y)" calcmode="lin" valueType="num">
                                      <p:cBhvr>
                                        <p:cTn id="33" dur="1230" accel="100000" fill="hold">
                                          <p:stCondLst>
                                            <p:cond delay="770"/>
                                          </p:stCondLst>
                                        </p:cTn>
                                        <p:tgtEl>
                                          <p:spTgt spid="10"/>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770" decel="100000"/>
                                        <p:tgtEl>
                                          <p:spTgt spid="12"/>
                                        </p:tgtEl>
                                      </p:cBhvr>
                                    </p:animEffect>
                                    <p:animScale>
                                      <p:cBhvr>
                                        <p:cTn id="37" dur="770" decel="100000"/>
                                        <p:tgtEl>
                                          <p:spTgt spid="12"/>
                                        </p:tgtEl>
                                      </p:cBhvr>
                                      <p:from x="10000" y="10000"/>
                                      <p:to x="200000" y="450000"/>
                                    </p:animScale>
                                    <p:animScale>
                                      <p:cBhvr>
                                        <p:cTn id="38" dur="1230" accel="100000" fill="hold">
                                          <p:stCondLst>
                                            <p:cond delay="770"/>
                                          </p:stCondLst>
                                        </p:cTn>
                                        <p:tgtEl>
                                          <p:spTgt spid="12"/>
                                        </p:tgtEl>
                                      </p:cBhvr>
                                      <p:from x="200000" y="450000"/>
                                      <p:to x="100000" y="100000"/>
                                    </p:animScale>
                                    <p:set>
                                      <p:cBhvr>
                                        <p:cTn id="39" dur="770" fill="hold"/>
                                        <p:tgtEl>
                                          <p:spTgt spid="12"/>
                                        </p:tgtEl>
                                        <p:attrNameLst>
                                          <p:attrName>ppt_x</p:attrName>
                                        </p:attrNameLst>
                                      </p:cBhvr>
                                      <p:to>
                                        <p:strVal val="(0.5)"/>
                                      </p:to>
                                    </p:set>
                                    <p:anim from="(0.5)" to="(#ppt_x)" calcmode="lin" valueType="num">
                                      <p:cBhvr>
                                        <p:cTn id="40" dur="1230" accel="100000" fill="hold">
                                          <p:stCondLst>
                                            <p:cond delay="770"/>
                                          </p:stCondLst>
                                        </p:cTn>
                                        <p:tgtEl>
                                          <p:spTgt spid="12"/>
                                        </p:tgtEl>
                                        <p:attrNameLst>
                                          <p:attrName>ppt_x</p:attrName>
                                        </p:attrNameLst>
                                      </p:cBhvr>
                                    </p:anim>
                                    <p:set>
                                      <p:cBhvr>
                                        <p:cTn id="41" dur="770" fill="hold"/>
                                        <p:tgtEl>
                                          <p:spTgt spid="12"/>
                                        </p:tgtEl>
                                        <p:attrNameLst>
                                          <p:attrName>ppt_y</p:attrName>
                                        </p:attrNameLst>
                                      </p:cBhvr>
                                      <p:to>
                                        <p:strVal val="(#ppt_y+0.4)"/>
                                      </p:to>
                                    </p:set>
                                    <p:anim from="(#ppt_y+0.4)" to="(#ppt_y)" calcmode="lin" valueType="num">
                                      <p:cBhvr>
                                        <p:cTn id="42" dur="1230" accel="100000" fill="hold">
                                          <p:stCondLst>
                                            <p:cond delay="770"/>
                                          </p:stCondLst>
                                        </p:cTn>
                                        <p:tgtEl>
                                          <p:spTgt spid="12"/>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770" decel="100000"/>
                                        <p:tgtEl>
                                          <p:spTgt spid="3074"/>
                                        </p:tgtEl>
                                      </p:cBhvr>
                                    </p:animEffect>
                                    <p:animScale>
                                      <p:cBhvr>
                                        <p:cTn id="48" dur="770" decel="100000"/>
                                        <p:tgtEl>
                                          <p:spTgt spid="3074"/>
                                        </p:tgtEl>
                                      </p:cBhvr>
                                      <p:from x="10000" y="10000"/>
                                      <p:to x="200000" y="450000"/>
                                    </p:animScale>
                                    <p:animScale>
                                      <p:cBhvr>
                                        <p:cTn id="49" dur="1230" accel="100000" fill="hold">
                                          <p:stCondLst>
                                            <p:cond delay="770"/>
                                          </p:stCondLst>
                                        </p:cTn>
                                        <p:tgtEl>
                                          <p:spTgt spid="3074"/>
                                        </p:tgtEl>
                                      </p:cBhvr>
                                      <p:from x="200000" y="450000"/>
                                      <p:to x="100000" y="100000"/>
                                    </p:animScale>
                                    <p:set>
                                      <p:cBhvr>
                                        <p:cTn id="50" dur="770" fill="hold"/>
                                        <p:tgtEl>
                                          <p:spTgt spid="3074"/>
                                        </p:tgtEl>
                                        <p:attrNameLst>
                                          <p:attrName>ppt_x</p:attrName>
                                        </p:attrNameLst>
                                      </p:cBhvr>
                                      <p:to>
                                        <p:strVal val="(0.5)"/>
                                      </p:to>
                                    </p:set>
                                    <p:anim from="(0.5)" to="(#ppt_x)" calcmode="lin" valueType="num">
                                      <p:cBhvr>
                                        <p:cTn id="51" dur="1230" accel="100000" fill="hold">
                                          <p:stCondLst>
                                            <p:cond delay="770"/>
                                          </p:stCondLst>
                                        </p:cTn>
                                        <p:tgtEl>
                                          <p:spTgt spid="3074"/>
                                        </p:tgtEl>
                                        <p:attrNameLst>
                                          <p:attrName>ppt_x</p:attrName>
                                        </p:attrNameLst>
                                      </p:cBhvr>
                                    </p:anim>
                                    <p:set>
                                      <p:cBhvr>
                                        <p:cTn id="52" dur="770" fill="hold"/>
                                        <p:tgtEl>
                                          <p:spTgt spid="3074"/>
                                        </p:tgtEl>
                                        <p:attrNameLst>
                                          <p:attrName>ppt_y</p:attrName>
                                        </p:attrNameLst>
                                      </p:cBhvr>
                                      <p:to>
                                        <p:strVal val="(#ppt_y+0.4)"/>
                                      </p:to>
                                    </p:set>
                                    <p:anim from="(#ppt_y+0.4)" to="(#ppt_y)" calcmode="lin" valueType="num">
                                      <p:cBhvr>
                                        <p:cTn id="53" dur="1230" accel="100000" fill="hold">
                                          <p:stCondLst>
                                            <p:cond delay="770"/>
                                          </p:stCondLst>
                                        </p:cTn>
                                        <p:tgtEl>
                                          <p:spTgt spid="3074"/>
                                        </p:tgtEl>
                                        <p:attrNameLst>
                                          <p:attrName>ppt_y</p:attrName>
                                        </p:attrNameLst>
                                      </p:cBhvr>
                                    </p:anim>
                                  </p:childTnLst>
                                </p:cTn>
                              </p:par>
                              <p:par>
                                <p:cTn id="54" presetID="5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70" decel="100000"/>
                                        <p:tgtEl>
                                          <p:spTgt spid="15"/>
                                        </p:tgtEl>
                                      </p:cBhvr>
                                    </p:animEffect>
                                    <p:animScale>
                                      <p:cBhvr>
                                        <p:cTn id="57" dur="770" decel="100000"/>
                                        <p:tgtEl>
                                          <p:spTgt spid="15"/>
                                        </p:tgtEl>
                                      </p:cBhvr>
                                      <p:from x="10000" y="10000"/>
                                      <p:to x="200000" y="450000"/>
                                    </p:animScale>
                                    <p:animScale>
                                      <p:cBhvr>
                                        <p:cTn id="58" dur="1230" accel="100000" fill="hold">
                                          <p:stCondLst>
                                            <p:cond delay="770"/>
                                          </p:stCondLst>
                                        </p:cTn>
                                        <p:tgtEl>
                                          <p:spTgt spid="15"/>
                                        </p:tgtEl>
                                      </p:cBhvr>
                                      <p:from x="200000" y="450000"/>
                                      <p:to x="100000" y="100000"/>
                                    </p:animScale>
                                    <p:set>
                                      <p:cBhvr>
                                        <p:cTn id="59" dur="770" fill="hold"/>
                                        <p:tgtEl>
                                          <p:spTgt spid="15"/>
                                        </p:tgtEl>
                                        <p:attrNameLst>
                                          <p:attrName>ppt_x</p:attrName>
                                        </p:attrNameLst>
                                      </p:cBhvr>
                                      <p:to>
                                        <p:strVal val="(0.5)"/>
                                      </p:to>
                                    </p:set>
                                    <p:anim from="(0.5)" to="(#ppt_x)" calcmode="lin" valueType="num">
                                      <p:cBhvr>
                                        <p:cTn id="60" dur="1230" accel="100000" fill="hold">
                                          <p:stCondLst>
                                            <p:cond delay="770"/>
                                          </p:stCondLst>
                                        </p:cTn>
                                        <p:tgtEl>
                                          <p:spTgt spid="15"/>
                                        </p:tgtEl>
                                        <p:attrNameLst>
                                          <p:attrName>ppt_x</p:attrName>
                                        </p:attrNameLst>
                                      </p:cBhvr>
                                    </p:anim>
                                    <p:set>
                                      <p:cBhvr>
                                        <p:cTn id="61" dur="770" fill="hold"/>
                                        <p:tgtEl>
                                          <p:spTgt spid="15"/>
                                        </p:tgtEl>
                                        <p:attrNameLst>
                                          <p:attrName>ppt_y</p:attrName>
                                        </p:attrNameLst>
                                      </p:cBhvr>
                                      <p:to>
                                        <p:strVal val="(#ppt_y+0.4)"/>
                                      </p:to>
                                    </p:set>
                                    <p:anim from="(#ppt_y+0.4)" to="(#ppt_y)" calcmode="lin" valueType="num">
                                      <p:cBhvr>
                                        <p:cTn id="62" dur="1230" accel="100000" fill="hold">
                                          <p:stCondLst>
                                            <p:cond delay="770"/>
                                          </p:stCondLst>
                                        </p:cTn>
                                        <p:tgtEl>
                                          <p:spTgt spid="15"/>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70" decel="100000"/>
                                        <p:tgtEl>
                                          <p:spTgt spid="8"/>
                                        </p:tgtEl>
                                      </p:cBhvr>
                                    </p:animEffect>
                                    <p:animScale>
                                      <p:cBhvr>
                                        <p:cTn id="68" dur="770" decel="100000"/>
                                        <p:tgtEl>
                                          <p:spTgt spid="8"/>
                                        </p:tgtEl>
                                      </p:cBhvr>
                                      <p:from x="10000" y="10000"/>
                                      <p:to x="200000" y="450000"/>
                                    </p:animScale>
                                    <p:animScale>
                                      <p:cBhvr>
                                        <p:cTn id="69" dur="1230" accel="100000" fill="hold">
                                          <p:stCondLst>
                                            <p:cond delay="770"/>
                                          </p:stCondLst>
                                        </p:cTn>
                                        <p:tgtEl>
                                          <p:spTgt spid="8"/>
                                        </p:tgtEl>
                                      </p:cBhvr>
                                      <p:from x="200000" y="450000"/>
                                      <p:to x="100000" y="100000"/>
                                    </p:animScale>
                                    <p:set>
                                      <p:cBhvr>
                                        <p:cTn id="70" dur="770" fill="hold"/>
                                        <p:tgtEl>
                                          <p:spTgt spid="8"/>
                                        </p:tgtEl>
                                        <p:attrNameLst>
                                          <p:attrName>ppt_x</p:attrName>
                                        </p:attrNameLst>
                                      </p:cBhvr>
                                      <p:to>
                                        <p:strVal val="(0.5)"/>
                                      </p:to>
                                    </p:set>
                                    <p:anim from="(0.5)" to="(#ppt_x)" calcmode="lin" valueType="num">
                                      <p:cBhvr>
                                        <p:cTn id="71" dur="1230" accel="100000" fill="hold">
                                          <p:stCondLst>
                                            <p:cond delay="770"/>
                                          </p:stCondLst>
                                        </p:cTn>
                                        <p:tgtEl>
                                          <p:spTgt spid="8"/>
                                        </p:tgtEl>
                                        <p:attrNameLst>
                                          <p:attrName>ppt_x</p:attrName>
                                        </p:attrNameLst>
                                      </p:cBhvr>
                                    </p:anim>
                                    <p:set>
                                      <p:cBhvr>
                                        <p:cTn id="72" dur="770" fill="hold"/>
                                        <p:tgtEl>
                                          <p:spTgt spid="8"/>
                                        </p:tgtEl>
                                        <p:attrNameLst>
                                          <p:attrName>ppt_y</p:attrName>
                                        </p:attrNameLst>
                                      </p:cBhvr>
                                      <p:to>
                                        <p:strVal val="(#ppt_y+0.4)"/>
                                      </p:to>
                                    </p:set>
                                    <p:anim from="(#ppt_y+0.4)" to="(#ppt_y)" calcmode="lin" valueType="num">
                                      <p:cBhvr>
                                        <p:cTn id="73" dur="1230" accel="100000" fill="hold">
                                          <p:stCondLst>
                                            <p:cond delay="770"/>
                                          </p:stCondLst>
                                        </p:cTn>
                                        <p:tgtEl>
                                          <p:spTgt spid="8"/>
                                        </p:tgtEl>
                                        <p:attrNameLst>
                                          <p:attrName>ppt_y</p:attrName>
                                        </p:attrNameLst>
                                      </p:cBhvr>
                                    </p:anim>
                                  </p:childTnLst>
                                </p:cTn>
                              </p:par>
                              <p:par>
                                <p:cTn id="74" presetID="51"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770" decel="100000"/>
                                        <p:tgtEl>
                                          <p:spTgt spid="16"/>
                                        </p:tgtEl>
                                      </p:cBhvr>
                                    </p:animEffect>
                                    <p:animScale>
                                      <p:cBhvr>
                                        <p:cTn id="77" dur="770" decel="100000"/>
                                        <p:tgtEl>
                                          <p:spTgt spid="16"/>
                                        </p:tgtEl>
                                      </p:cBhvr>
                                      <p:from x="10000" y="10000"/>
                                      <p:to x="200000" y="450000"/>
                                    </p:animScale>
                                    <p:animScale>
                                      <p:cBhvr>
                                        <p:cTn id="78" dur="1230" accel="100000" fill="hold">
                                          <p:stCondLst>
                                            <p:cond delay="770"/>
                                          </p:stCondLst>
                                        </p:cTn>
                                        <p:tgtEl>
                                          <p:spTgt spid="16"/>
                                        </p:tgtEl>
                                      </p:cBhvr>
                                      <p:from x="200000" y="450000"/>
                                      <p:to x="100000" y="100000"/>
                                    </p:animScale>
                                    <p:set>
                                      <p:cBhvr>
                                        <p:cTn id="79" dur="770" fill="hold"/>
                                        <p:tgtEl>
                                          <p:spTgt spid="16"/>
                                        </p:tgtEl>
                                        <p:attrNameLst>
                                          <p:attrName>ppt_x</p:attrName>
                                        </p:attrNameLst>
                                      </p:cBhvr>
                                      <p:to>
                                        <p:strVal val="(0.5)"/>
                                      </p:to>
                                    </p:set>
                                    <p:anim from="(0.5)" to="(#ppt_x)" calcmode="lin" valueType="num">
                                      <p:cBhvr>
                                        <p:cTn id="80" dur="1230" accel="100000" fill="hold">
                                          <p:stCondLst>
                                            <p:cond delay="770"/>
                                          </p:stCondLst>
                                        </p:cTn>
                                        <p:tgtEl>
                                          <p:spTgt spid="16"/>
                                        </p:tgtEl>
                                        <p:attrNameLst>
                                          <p:attrName>ppt_x</p:attrName>
                                        </p:attrNameLst>
                                      </p:cBhvr>
                                    </p:anim>
                                    <p:set>
                                      <p:cBhvr>
                                        <p:cTn id="81" dur="770" fill="hold"/>
                                        <p:tgtEl>
                                          <p:spTgt spid="16"/>
                                        </p:tgtEl>
                                        <p:attrNameLst>
                                          <p:attrName>ppt_y</p:attrName>
                                        </p:attrNameLst>
                                      </p:cBhvr>
                                      <p:to>
                                        <p:strVal val="(#ppt_y+0.4)"/>
                                      </p:to>
                                    </p:set>
                                    <p:anim from="(#ppt_y+0.4)" to="(#ppt_y)" calcmode="lin" valueType="num">
                                      <p:cBhvr>
                                        <p:cTn id="82" dur="1230" accel="100000" fill="hold">
                                          <p:stCondLst>
                                            <p:cond delay="770"/>
                                          </p:stCondLst>
                                        </p:cTn>
                                        <p:tgtEl>
                                          <p:spTgt spid="16"/>
                                        </p:tgtEl>
                                        <p:attrNameLst>
                                          <p:attrName>ppt_y</p:attrName>
                                        </p:attrNameLst>
                                      </p:cBhvr>
                                    </p:anim>
                                  </p:childTnLst>
                                </p:cTn>
                              </p:par>
                              <p:par>
                                <p:cTn id="83" presetID="5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770" decel="100000"/>
                                        <p:tgtEl>
                                          <p:spTgt spid="9"/>
                                        </p:tgtEl>
                                      </p:cBhvr>
                                    </p:animEffect>
                                    <p:animScale>
                                      <p:cBhvr>
                                        <p:cTn id="86" dur="770" decel="100000"/>
                                        <p:tgtEl>
                                          <p:spTgt spid="9"/>
                                        </p:tgtEl>
                                      </p:cBhvr>
                                      <p:from x="10000" y="10000"/>
                                      <p:to x="200000" y="450000"/>
                                    </p:animScale>
                                    <p:animScale>
                                      <p:cBhvr>
                                        <p:cTn id="87" dur="1230" accel="100000" fill="hold">
                                          <p:stCondLst>
                                            <p:cond delay="770"/>
                                          </p:stCondLst>
                                        </p:cTn>
                                        <p:tgtEl>
                                          <p:spTgt spid="9"/>
                                        </p:tgtEl>
                                      </p:cBhvr>
                                      <p:from x="200000" y="450000"/>
                                      <p:to x="100000" y="100000"/>
                                    </p:animScale>
                                    <p:set>
                                      <p:cBhvr>
                                        <p:cTn id="88" dur="770" fill="hold"/>
                                        <p:tgtEl>
                                          <p:spTgt spid="9"/>
                                        </p:tgtEl>
                                        <p:attrNameLst>
                                          <p:attrName>ppt_x</p:attrName>
                                        </p:attrNameLst>
                                      </p:cBhvr>
                                      <p:to>
                                        <p:strVal val="(0.5)"/>
                                      </p:to>
                                    </p:set>
                                    <p:anim from="(0.5)" to="(#ppt_x)" calcmode="lin" valueType="num">
                                      <p:cBhvr>
                                        <p:cTn id="89" dur="1230" accel="100000" fill="hold">
                                          <p:stCondLst>
                                            <p:cond delay="770"/>
                                          </p:stCondLst>
                                        </p:cTn>
                                        <p:tgtEl>
                                          <p:spTgt spid="9"/>
                                        </p:tgtEl>
                                        <p:attrNameLst>
                                          <p:attrName>ppt_x</p:attrName>
                                        </p:attrNameLst>
                                      </p:cBhvr>
                                    </p:anim>
                                    <p:set>
                                      <p:cBhvr>
                                        <p:cTn id="90" dur="770" fill="hold"/>
                                        <p:tgtEl>
                                          <p:spTgt spid="9"/>
                                        </p:tgtEl>
                                        <p:attrNameLst>
                                          <p:attrName>ppt_y</p:attrName>
                                        </p:attrNameLst>
                                      </p:cBhvr>
                                      <p:to>
                                        <p:strVal val="(#ppt_y+0.4)"/>
                                      </p:to>
                                    </p:set>
                                    <p:anim from="(#ppt_y+0.4)" to="(#ppt_y)" calcmode="lin" valueType="num">
                                      <p:cBhvr>
                                        <p:cTn id="91"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81000"/>
            <a:ext cx="8763000" cy="685800"/>
          </a:xfrm>
          <a:prstGeom prst="roundRect">
            <a:avLst/>
          </a:prstGeom>
          <a:solidFill>
            <a:srgbClr val="03492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কাজ ৩ঃ (দলীয়ভাবে আলোচনা করে খাতায় উত্তর লিখবে )</a:t>
            </a:r>
            <a:r>
              <a:rPr lang="bn-IN" sz="3600" dirty="0" smtClean="0">
                <a:latin typeface="SutonnyMJ" pitchFamily="2" charset="0"/>
                <a:cs typeface="SutonnyMJ" pitchFamily="2" charset="0"/>
              </a:rPr>
              <a:t> </a:t>
            </a:r>
            <a:endParaRPr lang="en-US" sz="3600" dirty="0">
              <a:latin typeface="SutonnyMJ" pitchFamily="2" charset="0"/>
              <a:cs typeface="SutonnyMJ" pitchFamily="2" charset="0"/>
            </a:endParaRPr>
          </a:p>
        </p:txBody>
      </p:sp>
      <p:sp>
        <p:nvSpPr>
          <p:cNvPr id="3" name="TextBox 2"/>
          <p:cNvSpPr txBox="1"/>
          <p:nvPr/>
        </p:nvSpPr>
        <p:spPr>
          <a:xfrm>
            <a:off x="76200" y="2362200"/>
            <a:ext cx="9067800" cy="4524315"/>
          </a:xfrm>
          <a:prstGeom prst="rect">
            <a:avLst/>
          </a:prstGeom>
          <a:noFill/>
        </p:spPr>
        <p:txBody>
          <a:bodyPr wrap="square" rtlCol="0">
            <a:spAutoFit/>
          </a:bodyPr>
          <a:lstStyle/>
          <a:p>
            <a:pPr algn="ctr"/>
            <a:endParaRPr lang="bn-IN"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পলিথিনের ব্যবহার বন্ধ করা জরুরী । </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কীটনা</a:t>
            </a:r>
            <a:r>
              <a:rPr lang="bn-IN" sz="3200" dirty="0" smtClean="0">
                <a:latin typeface="SutonnyMJ" pitchFamily="2" charset="0"/>
                <a:cs typeface="NikoshBAN" pitchFamily="2" charset="0"/>
              </a:rPr>
              <a:t>শকের ব্যবহার তুলনামুলক কম করা । </a:t>
            </a:r>
            <a:r>
              <a:rPr lang="en-US" sz="3200" dirty="0" smtClean="0">
                <a:latin typeface="SutonnyMJ" pitchFamily="2" charset="0"/>
                <a:cs typeface="SutonnyMJ" pitchFamily="2" charset="0"/>
              </a:rPr>
              <a:t> </a:t>
            </a:r>
            <a:endParaRPr lang="bn-IN" sz="3200" dirty="0" smtClean="0">
              <a:latin typeface="SutonnyMJ" pitchFamily="2" charset="0"/>
              <a:cs typeface="SutonnyMJ" pitchFamily="2" charset="0"/>
            </a:endParaRPr>
          </a:p>
          <a:p>
            <a:pPr algn="ctr"/>
            <a:r>
              <a:rPr lang="bn-IN" sz="3200" dirty="0" smtClean="0">
                <a:latin typeface="NikoshBAN" pitchFamily="2" charset="0"/>
                <a:cs typeface="NikoshBAN" pitchFamily="2" charset="0"/>
              </a:rPr>
              <a:t>পরিবেশ দূষণ সম্পর্কে জনসচেতনতা সৃষ্টি করা । </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এলাকা ভিত্তিক পরিবেশ সচেতনতা কমিটি গঠন করা। </a:t>
            </a:r>
            <a:r>
              <a:rPr lang="en-US" sz="3200" dirty="0" smtClean="0">
                <a:latin typeface="SutonnyMJ" pitchFamily="2" charset="0"/>
                <a:cs typeface="SutonnyMJ" pitchFamily="2" charset="0"/>
              </a:rPr>
              <a:t> </a:t>
            </a:r>
            <a:endParaRPr lang="en-US" sz="1000" dirty="0" smtClean="0">
              <a:latin typeface="SutonnyMJ" pitchFamily="2" charset="0"/>
              <a:cs typeface="SutonnyMJ" pitchFamily="2" charset="0"/>
            </a:endParaRPr>
          </a:p>
          <a:p>
            <a:pPr algn="ctr"/>
            <a:r>
              <a:rPr lang="bn-IN" sz="3200" dirty="0" smtClean="0">
                <a:latin typeface="NikoshBAN" pitchFamily="2" charset="0"/>
                <a:cs typeface="NikoshBAN" pitchFamily="2" charset="0"/>
              </a:rPr>
              <a:t>জমিতে রাসায়নিক সারের পরিবর্তে জৈব সার ব্যবহার করা। </a:t>
            </a:r>
            <a:endParaRPr lang="en-US" sz="1100" dirty="0" smtClean="0">
              <a:latin typeface="SutonnyMJ" pitchFamily="2" charset="0"/>
              <a:cs typeface="SutonnyMJ" pitchFamily="2" charset="0"/>
            </a:endParaRPr>
          </a:p>
          <a:p>
            <a:pPr algn="ctr"/>
            <a:r>
              <a:rPr lang="bn-IN" sz="3200" dirty="0" smtClean="0">
                <a:latin typeface="NikoshBAN" pitchFamily="2" charset="0"/>
                <a:cs typeface="NikoshBAN" pitchFamily="2" charset="0"/>
              </a:rPr>
              <a:t>সকল শ্রেণীর পাঠ্যসূচীতে পরিবেশ দূষণ সম্পর্কে বিশেষ অধ্যায় </a:t>
            </a:r>
          </a:p>
          <a:p>
            <a:pPr algn="ctr"/>
            <a:r>
              <a:rPr lang="bn-IN" sz="3200" dirty="0" smtClean="0">
                <a:latin typeface="NikoshBAN" pitchFamily="2" charset="0"/>
                <a:cs typeface="NikoshBAN" pitchFamily="2" charset="0"/>
              </a:rPr>
              <a:t>যোগ করা। </a:t>
            </a:r>
            <a:endParaRPr lang="en-US" sz="2000" dirty="0" smtClean="0">
              <a:latin typeface="NikoshBAN" pitchFamily="2" charset="0"/>
              <a:cs typeface="NikoshBAN" pitchFamily="2" charset="0"/>
            </a:endParaRPr>
          </a:p>
          <a:p>
            <a:pPr algn="ctr"/>
            <a:endParaRPr lang="en-US" sz="3200" dirty="0">
              <a:latin typeface="SutonnyMJ" pitchFamily="2" charset="0"/>
              <a:cs typeface="SutonnyMJ" pitchFamily="2" charset="0"/>
            </a:endParaRPr>
          </a:p>
        </p:txBody>
      </p:sp>
      <p:sp>
        <p:nvSpPr>
          <p:cNvPr id="4" name="Rounded Rectangle 3"/>
          <p:cNvSpPr/>
          <p:nvPr/>
        </p:nvSpPr>
        <p:spPr>
          <a:xfrm>
            <a:off x="381000" y="1295400"/>
            <a:ext cx="84582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প্রশ্নঃ কীভাবে আমরা পরিবেশ দূষণ প্রতিরোধ করতে পারি ?</a:t>
            </a:r>
            <a:r>
              <a:rPr lang="bn-IN" sz="3600" dirty="0" smtClean="0">
                <a:latin typeface="SutonnyMJ" pitchFamily="2" charset="0"/>
                <a:cs typeface="SutonnyMJ" pitchFamily="2" charset="0"/>
              </a:rPr>
              <a:t> </a:t>
            </a:r>
            <a:endParaRPr lang="en-US" sz="3600" dirty="0">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1" end="1"/>
                                            </p:txEl>
                                          </p:spTgt>
                                        </p:tgtEl>
                                      </p:cBhvr>
                                    </p:animEffect>
                                  </p:childTnLst>
                                </p:cTn>
                              </p:par>
                              <p:par>
                                <p:cTn id="23" presetID="25" presetClass="entr" presetSubtype="0" fill="hold" grpId="0" nodeType="withEffect">
                                  <p:stCondLst>
                                    <p:cond delay="0"/>
                                  </p:stCondLst>
                                  <p:iterate type="lt">
                                    <p:tmPct val="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2" end="2"/>
                                            </p:txEl>
                                          </p:spTgt>
                                        </p:tgtEl>
                                      </p:cBhvr>
                                    </p:animEffect>
                                  </p:childTnLst>
                                </p:cTn>
                              </p:par>
                              <p:par>
                                <p:cTn id="33" presetID="25" presetClass="entr" presetSubtype="0" fill="hold" grpId="0" nodeType="withEffect">
                                  <p:stCondLst>
                                    <p:cond delay="0"/>
                                  </p:stCondLst>
                                  <p:iterate type="lt">
                                    <p:tmPct val="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3" end="3"/>
                                            </p:txEl>
                                          </p:spTgt>
                                        </p:tgtEl>
                                      </p:cBhvr>
                                    </p:animEffect>
                                  </p:childTnLst>
                                </p:cTn>
                              </p:par>
                              <p:par>
                                <p:cTn id="43" presetID="25" presetClass="entr" presetSubtype="0" fill="hold" grpId="0" nodeType="withEffect">
                                  <p:stCondLst>
                                    <p:cond delay="0"/>
                                  </p:stCondLst>
                                  <p:iterate type="lt">
                                    <p:tmPct val="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xEl>
                                              <p:pRg st="4" end="4"/>
                                            </p:txEl>
                                          </p:spTgt>
                                        </p:tgtEl>
                                      </p:cBhvr>
                                    </p:animEffect>
                                  </p:childTnLst>
                                </p:cTn>
                              </p:par>
                              <p:par>
                                <p:cTn id="53" presetID="25" presetClass="entr" presetSubtype="0" fill="hold" grpId="0" nodeType="withEffect">
                                  <p:stCondLst>
                                    <p:cond delay="0"/>
                                  </p:stCondLst>
                                  <p:iterate type="lt">
                                    <p:tmPct val="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par>
                                <p:cTn id="63" presetID="25" presetClass="entr" presetSubtype="0" fill="hold" grpId="0" nodeType="withEffect">
                                  <p:stCondLst>
                                    <p:cond delay="0"/>
                                  </p:stCondLst>
                                  <p:iterate type="lt">
                                    <p:tmPct val="0"/>
                                  </p:iterate>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8"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
                                            <p:txEl>
                                              <p:pRg st="6" end="6"/>
                                            </p:txEl>
                                          </p:spTgt>
                                        </p:tgtEl>
                                      </p:cBhvr>
                                    </p:animEffect>
                                  </p:childTnLst>
                                </p:cTn>
                              </p:par>
                              <p:par>
                                <p:cTn id="73" presetID="25" presetClass="entr" presetSubtype="0" fill="hold" grpId="0" nodeType="withEffect">
                                  <p:stCondLst>
                                    <p:cond delay="0"/>
                                  </p:stCondLst>
                                  <p:iterate type="lt">
                                    <p:tmPct val="0"/>
                                  </p:iterate>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nodeType="clickEffect">
                                  <p:stCondLst>
                                    <p:cond delay="0"/>
                                  </p:stCondLst>
                                  <p:iterate type="lt">
                                    <p:tmPct val="10000"/>
                                  </p:iterate>
                                  <p:childTnLst>
                                    <p:set>
                                      <p:cBhvr>
                                        <p:cTn id="86" dur="1" fill="hold">
                                          <p:stCondLst>
                                            <p:cond delay="0"/>
                                          </p:stCondLst>
                                        </p:cTn>
                                        <p:tgtEl>
                                          <p:spTgt spid="3">
                                            <p:txEl>
                                              <p:pRg st="1" end="1"/>
                                            </p:txEl>
                                          </p:spTgt>
                                        </p:tgtEl>
                                        <p:attrNameLst>
                                          <p:attrName>style.visibility</p:attrName>
                                        </p:attrNameLst>
                                      </p:cBhvr>
                                      <p:to>
                                        <p:strVal val="visible"/>
                                      </p:to>
                                    </p:set>
                                    <p:animEffect transition="in" filter="fade">
                                      <p:cBhvr>
                                        <p:cTn id="87" dur="2000"/>
                                        <p:tgtEl>
                                          <p:spTgt spid="3">
                                            <p:txEl>
                                              <p:pRg st="1" end="1"/>
                                            </p:txEl>
                                          </p:spTgt>
                                        </p:tgtEl>
                                      </p:cBhvr>
                                    </p:animEffect>
                                    <p:anim calcmode="lin" valueType="num">
                                      <p:cBhvr>
                                        <p:cTn id="8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89" dur="2000" fill="hold"/>
                                        <p:tgtEl>
                                          <p:spTgt spid="3">
                                            <p:txEl>
                                              <p:pRg st="1" end="1"/>
                                            </p:txEl>
                                          </p:spTgt>
                                        </p:tgtEl>
                                        <p:attrNameLst>
                                          <p:attrName>ppt_h</p:attrName>
                                        </p:attrNameLst>
                                      </p:cBhvr>
                                      <p:tavLst>
                                        <p:tav tm="0">
                                          <p:val>
                                            <p:strVal val="#ppt_h"/>
                                          </p:val>
                                        </p:tav>
                                        <p:tav tm="100000">
                                          <p:val>
                                            <p:strVal val="#ppt_h"/>
                                          </p:val>
                                        </p:tav>
                                      </p:tavLst>
                                    </p:anim>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3">
                                            <p:txEl>
                                              <p:pRg st="2" end="2"/>
                                            </p:txEl>
                                          </p:spTgt>
                                        </p:tgtEl>
                                        <p:attrNameLst>
                                          <p:attrName>style.visibility</p:attrName>
                                        </p:attrNameLst>
                                      </p:cBhvr>
                                      <p:to>
                                        <p:strVal val="visible"/>
                                      </p:to>
                                    </p:set>
                                    <p:animEffect transition="in" filter="fade">
                                      <p:cBhvr>
                                        <p:cTn id="92" dur="2000"/>
                                        <p:tgtEl>
                                          <p:spTgt spid="3">
                                            <p:txEl>
                                              <p:pRg st="2" end="2"/>
                                            </p:txEl>
                                          </p:spTgt>
                                        </p:tgtEl>
                                      </p:cBhvr>
                                    </p:animEffect>
                                    <p:anim calcmode="lin" valueType="num">
                                      <p:cBhvr>
                                        <p:cTn id="9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4" dur="2000" fill="hold"/>
                                        <p:tgtEl>
                                          <p:spTgt spid="3">
                                            <p:txEl>
                                              <p:pRg st="2" end="2"/>
                                            </p:txEl>
                                          </p:spTgt>
                                        </p:tgtEl>
                                        <p:attrNameLst>
                                          <p:attrName>ppt_h</p:attrName>
                                        </p:attrNameLst>
                                      </p:cBhvr>
                                      <p:tavLst>
                                        <p:tav tm="0">
                                          <p:val>
                                            <p:strVal val="#ppt_h"/>
                                          </p:val>
                                        </p:tav>
                                        <p:tav tm="100000">
                                          <p:val>
                                            <p:strVal val="#ppt_h"/>
                                          </p:val>
                                        </p:tav>
                                      </p:tavLst>
                                    </p:anim>
                                  </p:childTnLst>
                                </p:cTn>
                              </p:par>
                              <p:par>
                                <p:cTn id="95" presetID="45" presetClass="entr" presetSubtype="0" fill="hold" nodeType="withEffect">
                                  <p:stCondLst>
                                    <p:cond delay="0"/>
                                  </p:stCondLst>
                                  <p:iterate type="lt">
                                    <p:tmPct val="10000"/>
                                  </p:iterate>
                                  <p:childTnLst>
                                    <p:set>
                                      <p:cBhvr>
                                        <p:cTn id="96" dur="1" fill="hold">
                                          <p:stCondLst>
                                            <p:cond delay="0"/>
                                          </p:stCondLst>
                                        </p:cTn>
                                        <p:tgtEl>
                                          <p:spTgt spid="3">
                                            <p:txEl>
                                              <p:pRg st="3" end="3"/>
                                            </p:txEl>
                                          </p:spTgt>
                                        </p:tgtEl>
                                        <p:attrNameLst>
                                          <p:attrName>style.visibility</p:attrName>
                                        </p:attrNameLst>
                                      </p:cBhvr>
                                      <p:to>
                                        <p:strVal val="visible"/>
                                      </p:to>
                                    </p:set>
                                    <p:animEffect transition="in" filter="fade">
                                      <p:cBhvr>
                                        <p:cTn id="97" dur="2000"/>
                                        <p:tgtEl>
                                          <p:spTgt spid="3">
                                            <p:txEl>
                                              <p:pRg st="3" end="3"/>
                                            </p:txEl>
                                          </p:spTgt>
                                        </p:tgtEl>
                                      </p:cBhvr>
                                    </p:animEffect>
                                    <p:anim calcmode="lin" valueType="num">
                                      <p:cBhvr>
                                        <p:cTn id="9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9" dur="2000" fill="hold"/>
                                        <p:tgtEl>
                                          <p:spTgt spid="3">
                                            <p:txEl>
                                              <p:pRg st="3" end="3"/>
                                            </p:txEl>
                                          </p:spTgt>
                                        </p:tgtEl>
                                        <p:attrNameLst>
                                          <p:attrName>ppt_h</p:attrName>
                                        </p:attrNameLst>
                                      </p:cBhvr>
                                      <p:tavLst>
                                        <p:tav tm="0">
                                          <p:val>
                                            <p:strVal val="#ppt_h"/>
                                          </p:val>
                                        </p:tav>
                                        <p:tav tm="100000">
                                          <p:val>
                                            <p:strVal val="#ppt_h"/>
                                          </p:val>
                                        </p:tav>
                                      </p:tavLst>
                                    </p:anim>
                                  </p:childTnLst>
                                </p:cTn>
                              </p:par>
                              <p:par>
                                <p:cTn id="100" presetID="45" presetClass="entr" presetSubtype="0" fill="hold" nodeType="withEffect">
                                  <p:stCondLst>
                                    <p:cond delay="0"/>
                                  </p:stCondLst>
                                  <p:iterate type="lt">
                                    <p:tmPct val="10000"/>
                                  </p:iterate>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fade">
                                      <p:cBhvr>
                                        <p:cTn id="102" dur="2000"/>
                                        <p:tgtEl>
                                          <p:spTgt spid="3">
                                            <p:txEl>
                                              <p:pRg st="4" end="4"/>
                                            </p:txEl>
                                          </p:spTgt>
                                        </p:tgtEl>
                                      </p:cBhvr>
                                    </p:animEffect>
                                    <p:anim calcmode="lin" valueType="num">
                                      <p:cBhvr>
                                        <p:cTn id="10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04" dur="2000" fill="hold"/>
                                        <p:tgtEl>
                                          <p:spTgt spid="3">
                                            <p:txEl>
                                              <p:pRg st="4" end="4"/>
                                            </p:txEl>
                                          </p:spTgt>
                                        </p:tgtEl>
                                        <p:attrNameLst>
                                          <p:attrName>ppt_h</p:attrName>
                                        </p:attrNameLst>
                                      </p:cBhvr>
                                      <p:tavLst>
                                        <p:tav tm="0">
                                          <p:val>
                                            <p:strVal val="#ppt_h"/>
                                          </p:val>
                                        </p:tav>
                                        <p:tav tm="100000">
                                          <p:val>
                                            <p:strVal val="#ppt_h"/>
                                          </p:val>
                                        </p:tav>
                                      </p:tavLst>
                                    </p:anim>
                                  </p:childTnLst>
                                </p:cTn>
                              </p:par>
                              <p:par>
                                <p:cTn id="105" presetID="45" presetClass="entr" presetSubtype="0" fill="hold" nodeType="withEffect">
                                  <p:stCondLst>
                                    <p:cond delay="0"/>
                                  </p:stCondLst>
                                  <p:iterate type="lt">
                                    <p:tmPct val="10000"/>
                                  </p:iterate>
                                  <p:childTnLst>
                                    <p:set>
                                      <p:cBhvr>
                                        <p:cTn id="106" dur="1" fill="hold">
                                          <p:stCondLst>
                                            <p:cond delay="0"/>
                                          </p:stCondLst>
                                        </p:cTn>
                                        <p:tgtEl>
                                          <p:spTgt spid="3">
                                            <p:txEl>
                                              <p:pRg st="5" end="5"/>
                                            </p:txEl>
                                          </p:spTgt>
                                        </p:tgtEl>
                                        <p:attrNameLst>
                                          <p:attrName>style.visibility</p:attrName>
                                        </p:attrNameLst>
                                      </p:cBhvr>
                                      <p:to>
                                        <p:strVal val="visible"/>
                                      </p:to>
                                    </p:set>
                                    <p:animEffect transition="in" filter="fade">
                                      <p:cBhvr>
                                        <p:cTn id="107" dur="2000"/>
                                        <p:tgtEl>
                                          <p:spTgt spid="3">
                                            <p:txEl>
                                              <p:pRg st="5" end="5"/>
                                            </p:txEl>
                                          </p:spTgt>
                                        </p:tgtEl>
                                      </p:cBhvr>
                                    </p:animEffect>
                                    <p:anim calcmode="lin" valueType="num">
                                      <p:cBhvr>
                                        <p:cTn id="10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09" dur="2000" fill="hold"/>
                                        <p:tgtEl>
                                          <p:spTgt spid="3">
                                            <p:txEl>
                                              <p:pRg st="5" end="5"/>
                                            </p:txEl>
                                          </p:spTgt>
                                        </p:tgtEl>
                                        <p:attrNameLst>
                                          <p:attrName>ppt_h</p:attrName>
                                        </p:attrNameLst>
                                      </p:cBhvr>
                                      <p:tavLst>
                                        <p:tav tm="0">
                                          <p:val>
                                            <p:strVal val="#ppt_h"/>
                                          </p:val>
                                        </p:tav>
                                        <p:tav tm="100000">
                                          <p:val>
                                            <p:strVal val="#ppt_h"/>
                                          </p:val>
                                        </p:tav>
                                      </p:tavLst>
                                    </p:anim>
                                  </p:childTnLst>
                                </p:cTn>
                              </p:par>
                              <p:par>
                                <p:cTn id="110" presetID="45" presetClass="entr" presetSubtype="0" fill="hold" nodeType="withEffect">
                                  <p:stCondLst>
                                    <p:cond delay="0"/>
                                  </p:stCondLst>
                                  <p:iterate type="lt">
                                    <p:tmPct val="10000"/>
                                  </p:iterate>
                                  <p:childTnLst>
                                    <p:set>
                                      <p:cBhvr>
                                        <p:cTn id="111" dur="1" fill="hold">
                                          <p:stCondLst>
                                            <p:cond delay="0"/>
                                          </p:stCondLst>
                                        </p:cTn>
                                        <p:tgtEl>
                                          <p:spTgt spid="3">
                                            <p:txEl>
                                              <p:pRg st="6" end="6"/>
                                            </p:txEl>
                                          </p:spTgt>
                                        </p:tgtEl>
                                        <p:attrNameLst>
                                          <p:attrName>style.visibility</p:attrName>
                                        </p:attrNameLst>
                                      </p:cBhvr>
                                      <p:to>
                                        <p:strVal val="visible"/>
                                      </p:to>
                                    </p:set>
                                    <p:animEffect transition="in" filter="fade">
                                      <p:cBhvr>
                                        <p:cTn id="112" dur="2000"/>
                                        <p:tgtEl>
                                          <p:spTgt spid="3">
                                            <p:txEl>
                                              <p:pRg st="6" end="6"/>
                                            </p:txEl>
                                          </p:spTgt>
                                        </p:tgtEl>
                                      </p:cBhvr>
                                    </p:animEffect>
                                    <p:anim calcmode="lin" valueType="num">
                                      <p:cBhvr>
                                        <p:cTn id="11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
                                            <p:txEl>
                                              <p:pRg st="6" end="6"/>
                                            </p:txEl>
                                          </p:spTgt>
                                        </p:tgtEl>
                                        <p:attrNameLst>
                                          <p:attrName>ppt_h</p:attrName>
                                        </p:attrNameLst>
                                      </p:cBhvr>
                                      <p:tavLst>
                                        <p:tav tm="0">
                                          <p:val>
                                            <p:strVal val="#ppt_h"/>
                                          </p:val>
                                        </p:tav>
                                        <p:tav tm="100000">
                                          <p:val>
                                            <p:strVal val="#ppt_h"/>
                                          </p:val>
                                        </p:tav>
                                      </p:tavLst>
                                    </p:anim>
                                  </p:childTnLst>
                                </p:cTn>
                              </p:par>
                              <p:par>
                                <p:cTn id="115" presetID="45" presetClass="entr" presetSubtype="0" fill="hold" nodeType="withEffect">
                                  <p:stCondLst>
                                    <p:cond delay="0"/>
                                  </p:stCondLst>
                                  <p:iterate type="lt">
                                    <p:tmPct val="10000"/>
                                  </p:iterate>
                                  <p:childTnLst>
                                    <p:set>
                                      <p:cBhvr>
                                        <p:cTn id="116" dur="1" fill="hold">
                                          <p:stCondLst>
                                            <p:cond delay="0"/>
                                          </p:stCondLst>
                                        </p:cTn>
                                        <p:tgtEl>
                                          <p:spTgt spid="3">
                                            <p:txEl>
                                              <p:pRg st="7" end="7"/>
                                            </p:txEl>
                                          </p:spTgt>
                                        </p:tgtEl>
                                        <p:attrNameLst>
                                          <p:attrName>style.visibility</p:attrName>
                                        </p:attrNameLst>
                                      </p:cBhvr>
                                      <p:to>
                                        <p:strVal val="visible"/>
                                      </p:to>
                                    </p:set>
                                    <p:animEffect transition="in" filter="fade">
                                      <p:cBhvr>
                                        <p:cTn id="117" dur="2000"/>
                                        <p:tgtEl>
                                          <p:spTgt spid="3">
                                            <p:txEl>
                                              <p:pRg st="7" end="7"/>
                                            </p:txEl>
                                          </p:spTgt>
                                        </p:tgtEl>
                                      </p:cBhvr>
                                    </p:animEffect>
                                    <p:anim calcmode="lin" valueType="num">
                                      <p:cBhvr>
                                        <p:cTn id="11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119"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926772" y="457200"/>
            <a:ext cx="5334000" cy="762000"/>
          </a:xfrm>
          <a:prstGeom prst="ribbon">
            <a:avLst/>
          </a:prstGeom>
          <a:solidFill>
            <a:srgbClr val="00B05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FF00"/>
                </a:solidFill>
                <a:latin typeface="NikoshBAN" pitchFamily="2" charset="0"/>
                <a:cs typeface="NikoshBAN" pitchFamily="2" charset="0"/>
              </a:rPr>
              <a:t>মূল্যায়ন</a:t>
            </a:r>
            <a:endParaRPr lang="en-US" sz="4400" b="1" dirty="0">
              <a:solidFill>
                <a:srgbClr val="FFFF00"/>
              </a:solidFill>
              <a:latin typeface="NikoshBAN" pitchFamily="2" charset="0"/>
              <a:cs typeface="NikoshBAN" pitchFamily="2" charset="0"/>
            </a:endParaRPr>
          </a:p>
        </p:txBody>
      </p:sp>
      <p:sp>
        <p:nvSpPr>
          <p:cNvPr id="3" name="TextBox 2"/>
          <p:cNvSpPr txBox="1"/>
          <p:nvPr/>
        </p:nvSpPr>
        <p:spPr>
          <a:xfrm>
            <a:off x="152400" y="1752600"/>
            <a:ext cx="8763000" cy="2308324"/>
          </a:xfrm>
          <a:prstGeom prst="rect">
            <a:avLst/>
          </a:prstGeom>
          <a:noFill/>
        </p:spPr>
        <p:txBody>
          <a:bodyPr wrap="square" rtlCol="0">
            <a:spAutoFit/>
          </a:bodyPr>
          <a:lstStyle/>
          <a:p>
            <a:pPr algn="ctr"/>
            <a:r>
              <a:rPr lang="bn-IN" sz="3600" dirty="0" smtClean="0">
                <a:solidFill>
                  <a:schemeClr val="tx1">
                    <a:lumMod val="95000"/>
                    <a:lumOff val="5000"/>
                  </a:schemeClr>
                </a:solidFill>
                <a:latin typeface="NikoshBAN" pitchFamily="2" charset="0"/>
                <a:cs typeface="NikoshBAN" pitchFamily="2" charset="0"/>
              </a:rPr>
              <a:t>প্রশ্ন- ১- কোন ধোঁয়া পরিবেশ দূষিত করে ? </a:t>
            </a:r>
            <a:endParaRPr lang="en-US" sz="3600" dirty="0" smtClean="0">
              <a:solidFill>
                <a:schemeClr val="tx1">
                  <a:lumMod val="95000"/>
                  <a:lumOff val="5000"/>
                </a:schemeClr>
              </a:solidFill>
              <a:latin typeface="NikoshBAN" pitchFamily="2" charset="0"/>
              <a:cs typeface="NikoshBAN" pitchFamily="2" charset="0"/>
            </a:endParaRPr>
          </a:p>
          <a:p>
            <a:pPr algn="ctr"/>
            <a:r>
              <a:rPr lang="bn-IN" sz="3600" dirty="0" smtClean="0">
                <a:solidFill>
                  <a:schemeClr val="tx1">
                    <a:lumMod val="95000"/>
                    <a:lumOff val="5000"/>
                  </a:schemeClr>
                </a:solidFill>
                <a:latin typeface="NikoshBAN" pitchFamily="2" charset="0"/>
                <a:cs typeface="NikoshBAN" pitchFamily="2" charset="0"/>
              </a:rPr>
              <a:t>প্রশ্ন- ২- মাত্রাতিরিক্ত শব্দ কী সৃষ্টি করতে পারে? </a:t>
            </a:r>
            <a:endParaRPr lang="en-US" sz="3600" dirty="0" smtClean="0">
              <a:latin typeface="SutonnyMJ" pitchFamily="2" charset="0"/>
              <a:cs typeface="SutonnyMJ" pitchFamily="2" charset="0"/>
            </a:endParaRPr>
          </a:p>
          <a:p>
            <a:pPr algn="ctr"/>
            <a:r>
              <a:rPr lang="bn-IN" sz="3600" dirty="0">
                <a:solidFill>
                  <a:schemeClr val="tx1">
                    <a:lumMod val="95000"/>
                    <a:lumOff val="5000"/>
                  </a:schemeClr>
                </a:solidFill>
                <a:latin typeface="NikoshBAN" pitchFamily="2" charset="0"/>
                <a:cs typeface="NikoshBAN" pitchFamily="2" charset="0"/>
              </a:rPr>
              <a:t>প্রশ্ন- </a:t>
            </a:r>
            <a:r>
              <a:rPr lang="bn-IN" sz="3600" dirty="0" smtClean="0">
                <a:solidFill>
                  <a:schemeClr val="tx1">
                    <a:lumMod val="95000"/>
                    <a:lumOff val="5000"/>
                  </a:schemeClr>
                </a:solidFill>
                <a:latin typeface="NikoshBAN" pitchFamily="2" charset="0"/>
                <a:cs typeface="NikoshBAN" pitchFamily="2" charset="0"/>
              </a:rPr>
              <a:t>৩-পানি </a:t>
            </a:r>
            <a:r>
              <a:rPr lang="bn-IN" sz="3600" dirty="0">
                <a:solidFill>
                  <a:schemeClr val="tx1">
                    <a:lumMod val="95000"/>
                    <a:lumOff val="5000"/>
                  </a:schemeClr>
                </a:solidFill>
                <a:latin typeface="NikoshBAN" pitchFamily="2" charset="0"/>
                <a:cs typeface="NikoshBAN" pitchFamily="2" charset="0"/>
              </a:rPr>
              <a:t>দূষণে কী কী সমস্যা সৃষ্টি হতে পারে? </a:t>
            </a:r>
            <a:endParaRPr lang="bn-IN" sz="3600" dirty="0" smtClean="0">
              <a:solidFill>
                <a:schemeClr val="tx1">
                  <a:lumMod val="95000"/>
                  <a:lumOff val="5000"/>
                </a:schemeClr>
              </a:solidFill>
              <a:latin typeface="NikoshBAN" pitchFamily="2" charset="0"/>
              <a:cs typeface="NikoshBAN" pitchFamily="2" charset="0"/>
            </a:endParaRPr>
          </a:p>
          <a:p>
            <a:pPr algn="ctr"/>
            <a:r>
              <a:rPr lang="bn-IN" sz="3600" dirty="0" smtClean="0">
                <a:solidFill>
                  <a:schemeClr val="tx1">
                    <a:lumMod val="95000"/>
                    <a:lumOff val="5000"/>
                  </a:schemeClr>
                </a:solidFill>
                <a:latin typeface="NikoshBAN" pitchFamily="2" charset="0"/>
                <a:cs typeface="NikoshBAN" pitchFamily="2" charset="0"/>
              </a:rPr>
              <a:t>প্রশ্ন- ৪- পরিবেশ দূষণ রোধে আমাদের করণীয় কী? </a:t>
            </a:r>
            <a:endParaRPr lang="bn-IN" sz="3600" dirty="0" smtClean="0">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362200" y="838200"/>
            <a:ext cx="4343400" cy="762000"/>
          </a:xfrm>
          <a:prstGeom prst="wedgeRoundRectCallout">
            <a:avLst>
              <a:gd name="adj1" fmla="val -23717"/>
              <a:gd name="adj2" fmla="val 174281"/>
              <a:gd name="adj3" fmla="val 16667"/>
            </a:avLst>
          </a:prstGeom>
          <a:solidFill>
            <a:srgbClr val="07551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atin typeface="NikoshBAN" pitchFamily="2" charset="0"/>
                <a:cs typeface="NikoshBAN" pitchFamily="2" charset="0"/>
              </a:rPr>
              <a:t>বাড়ীর কাজ</a:t>
            </a:r>
            <a:endParaRPr lang="en-US" sz="5400" b="1" dirty="0">
              <a:latin typeface="NikoshBAN" pitchFamily="2" charset="0"/>
              <a:cs typeface="NikoshBAN" pitchFamily="2" charset="0"/>
            </a:endParaRPr>
          </a:p>
        </p:txBody>
      </p:sp>
      <p:sp>
        <p:nvSpPr>
          <p:cNvPr id="3" name="Rounded Rectangle 2"/>
          <p:cNvSpPr/>
          <p:nvPr/>
        </p:nvSpPr>
        <p:spPr>
          <a:xfrm>
            <a:off x="426716" y="2677556"/>
            <a:ext cx="83058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lumMod val="95000"/>
                    <a:lumOff val="5000"/>
                  </a:schemeClr>
                </a:solidFill>
                <a:latin typeface="NikoshBAN" pitchFamily="2" charset="0"/>
                <a:cs typeface="NikoshBAN" pitchFamily="2" charset="0"/>
              </a:rPr>
              <a:t>পরিবেশ </a:t>
            </a:r>
            <a:r>
              <a:rPr lang="bn-IN" sz="4400" b="1" dirty="0" smtClean="0">
                <a:solidFill>
                  <a:schemeClr val="tx1">
                    <a:lumMod val="95000"/>
                    <a:lumOff val="5000"/>
                  </a:schemeClr>
                </a:solidFill>
                <a:latin typeface="NikoshBAN" pitchFamily="2" charset="0"/>
                <a:cs typeface="NikoshBAN" pitchFamily="2" charset="0"/>
              </a:rPr>
              <a:t>দূষ</a:t>
            </a:r>
            <a:r>
              <a:rPr lang="en-US" sz="4400" b="1" dirty="0" err="1" smtClean="0">
                <a:solidFill>
                  <a:schemeClr val="tx1">
                    <a:lumMod val="95000"/>
                    <a:lumOff val="5000"/>
                  </a:schemeClr>
                </a:solidFill>
                <a:latin typeface="NikoshBAN" pitchFamily="2" charset="0"/>
                <a:cs typeface="NikoshBAN" pitchFamily="2" charset="0"/>
              </a:rPr>
              <a:t>ণের</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ক্ষতিকর</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দিকসমূহের</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একটি</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তালিকা</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প্রস্তুত</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করে</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নিয়ে</a:t>
            </a:r>
            <a:r>
              <a:rPr lang="en-US" sz="4400" b="1" dirty="0" smtClean="0">
                <a:solidFill>
                  <a:schemeClr val="tx1">
                    <a:lumMod val="95000"/>
                    <a:lumOff val="5000"/>
                  </a:schemeClr>
                </a:solidFill>
                <a:latin typeface="NikoshBAN" pitchFamily="2" charset="0"/>
                <a:cs typeface="NikoshBAN" pitchFamily="2" charset="0"/>
              </a:rPr>
              <a:t> </a:t>
            </a:r>
            <a:r>
              <a:rPr lang="en-US" sz="4400" b="1" dirty="0" err="1" smtClean="0">
                <a:solidFill>
                  <a:schemeClr val="tx1">
                    <a:lumMod val="95000"/>
                    <a:lumOff val="5000"/>
                  </a:schemeClr>
                </a:solidFill>
                <a:latin typeface="NikoshBAN" pitchFamily="2" charset="0"/>
                <a:cs typeface="NikoshBAN" pitchFamily="2" charset="0"/>
              </a:rPr>
              <a:t>আসবে</a:t>
            </a:r>
            <a:r>
              <a:rPr lang="en-US" sz="4400" b="1" dirty="0" smtClean="0">
                <a:solidFill>
                  <a:schemeClr val="tx1">
                    <a:lumMod val="95000"/>
                    <a:lumOff val="5000"/>
                  </a:schemeClr>
                </a:solidFill>
                <a:latin typeface="NikoshBAN" pitchFamily="2" charset="0"/>
                <a:cs typeface="NikoshBAN" pitchFamily="2" charset="0"/>
              </a:rPr>
              <a:t>।</a:t>
            </a:r>
            <a:endParaRPr lang="en-US" sz="4400" b="1" dirty="0">
              <a:solidFill>
                <a:schemeClr val="tx1">
                  <a:lumMod val="95000"/>
                  <a:lumOff val="5000"/>
                </a:schemeClr>
              </a:solidFill>
              <a:latin typeface="Aloucik"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picture P.p\147 (40).gif"/>
          <p:cNvPicPr>
            <a:picLocks noChangeAspect="1" noChangeArrowheads="1"/>
          </p:cNvPicPr>
          <p:nvPr/>
        </p:nvPicPr>
        <p:blipFill>
          <a:blip r:embed="rId2"/>
          <a:srcRect/>
          <a:stretch>
            <a:fillRect/>
          </a:stretch>
        </p:blipFill>
        <p:spPr bwMode="auto">
          <a:xfrm>
            <a:off x="1905000" y="374072"/>
            <a:ext cx="8591510" cy="6345382"/>
          </a:xfrm>
          <a:prstGeom prst="rect">
            <a:avLst/>
          </a:prstGeom>
          <a:noFill/>
          <a:ln w="9525">
            <a:noFill/>
            <a:miter lim="800000"/>
            <a:headEnd/>
            <a:tailEnd/>
          </a:ln>
          <a:scene3d>
            <a:camera prst="perspectiveHeroicExtremeRightFacing"/>
            <a:lightRig rig="threePt" dir="t"/>
          </a:scene3d>
          <a:sp3d>
            <a:bevelT w="165100" prst="coolSlant"/>
          </a:sp3d>
        </p:spPr>
      </p:pic>
      <p:sp>
        <p:nvSpPr>
          <p:cNvPr id="4" name="Explosion 1 3"/>
          <p:cNvSpPr/>
          <p:nvPr/>
        </p:nvSpPr>
        <p:spPr>
          <a:xfrm>
            <a:off x="0" y="367145"/>
            <a:ext cx="7239000" cy="4953000"/>
          </a:xfrm>
          <a:prstGeom prst="irregularSeal1">
            <a:avLst/>
          </a:prstGeom>
          <a:solidFill>
            <a:srgbClr val="FF0000"/>
          </a:solidFill>
          <a:ln>
            <a:solidFill>
              <a:srgbClr val="002060"/>
            </a:solidFill>
          </a:ln>
          <a:effectLst>
            <a:glow rad="139700">
              <a:schemeClr val="accent4">
                <a:satMod val="175000"/>
                <a:alpha val="40000"/>
              </a:schemeClr>
            </a:glow>
          </a:effectLst>
          <a:scene3d>
            <a:camera prst="perspectiveContrasting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5400" b="1" dirty="0" smtClean="0">
                <a:latin typeface="NikoshBAN" pitchFamily="2" charset="0"/>
                <a:cs typeface="NikoshBAN" pitchFamily="2" charset="0"/>
              </a:rPr>
              <a:t>সবাইকে ধন্যবাদ</a:t>
            </a:r>
            <a:endParaRPr lang="en-US" sz="5400" b="1" dirty="0">
              <a:latin typeface="NikoshBAN" pitchFamily="2" charset="0"/>
              <a:cs typeface="NikoshBAN" pitchFamily="2" charset="0"/>
            </a:endParaRPr>
          </a:p>
        </p:txBody>
      </p:sp>
    </p:spTree>
    <p:extLst>
      <p:ext uri="{BB962C8B-B14F-4D97-AF65-F5344CB8AC3E}">
        <p14:creationId xmlns="" xmlns:p14="http://schemas.microsoft.com/office/powerpoint/2010/main" val="214965617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2200" y="152400"/>
            <a:ext cx="4114800" cy="1752600"/>
          </a:xfrm>
          <a:prstGeom prst="ellipse">
            <a:avLst/>
          </a:prstGeom>
          <a:solidFill>
            <a:srgbClr val="0070C0"/>
          </a:solidFill>
          <a:ln>
            <a:solidFill>
              <a:srgbClr val="0070C0"/>
            </a:solidFill>
          </a:ln>
          <a:effectLst>
            <a:glow rad="228600">
              <a:schemeClr val="accent2">
                <a:satMod val="175000"/>
                <a:alpha val="40000"/>
              </a:schemeClr>
            </a:glow>
            <a:outerShdw blurRad="107950" dist="12700" dir="5400000" algn="ctr">
              <a:srgbClr val="000000"/>
            </a:outerShdw>
          </a:effectLst>
          <a:scene3d>
            <a:camera prst="obliqueBottomLef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7030A0"/>
                </a:solidFill>
                <a:latin typeface="NikoshBAN" pitchFamily="2" charset="0"/>
                <a:cs typeface="NikoshBAN" pitchFamily="2" charset="0"/>
              </a:rPr>
              <a:t>পরিচিতি</a:t>
            </a:r>
            <a:endParaRPr lang="en-US" sz="6000" dirty="0">
              <a:solidFill>
                <a:srgbClr val="7030A0"/>
              </a:solidFill>
              <a:latin typeface="NikoshBAN" pitchFamily="2" charset="0"/>
              <a:cs typeface="NikoshBAN" pitchFamily="2" charset="0"/>
            </a:endParaRPr>
          </a:p>
        </p:txBody>
      </p:sp>
      <p:sp>
        <p:nvSpPr>
          <p:cNvPr id="5" name="Horizontal Scroll 4"/>
          <p:cNvSpPr/>
          <p:nvPr/>
        </p:nvSpPr>
        <p:spPr>
          <a:xfrm>
            <a:off x="0" y="2209800"/>
            <a:ext cx="4572000" cy="4038600"/>
          </a:xfrm>
          <a:prstGeom prst="horizontalScroll">
            <a:avLst/>
          </a:prstGeom>
          <a:solidFill>
            <a:srgbClr val="002060"/>
          </a:solidFill>
          <a:effectLst>
            <a:glow rad="228600">
              <a:schemeClr val="accent4">
                <a:satMod val="175000"/>
                <a:alpha val="40000"/>
              </a:schemeClr>
            </a:glow>
            <a:outerShdw blurRad="76200" dir="18900000" sy="23000" kx="-1200000" algn="bl" rotWithShape="0">
              <a:prstClr val="black">
                <a:alpha val="20000"/>
              </a:prstClr>
            </a:outerShdw>
          </a:effectLst>
          <a:scene3d>
            <a:camera prst="obliqueBottomLeft"/>
            <a:lightRig rig="threePt" dir="t"/>
          </a:scene3d>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err="1" smtClean="0">
                <a:solidFill>
                  <a:schemeClr val="bg1"/>
                </a:solidFill>
                <a:latin typeface="NikoshBAN" pitchFamily="2" charset="0"/>
                <a:cs typeface="NikoshBAN" pitchFamily="2" charset="0"/>
              </a:rPr>
              <a:t>মোঃ</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ইকরামুল</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হক</a:t>
            </a:r>
            <a:r>
              <a:rPr lang="en-US" sz="3200" dirty="0" smtClean="0">
                <a:solidFill>
                  <a:schemeClr val="bg1"/>
                </a:solidFill>
                <a:latin typeface="NikoshBAN" pitchFamily="2" charset="0"/>
                <a:cs typeface="NikoshBAN" pitchFamily="2" charset="0"/>
              </a:rPr>
              <a:t> </a:t>
            </a:r>
          </a:p>
          <a:p>
            <a:pPr algn="ctr"/>
            <a:r>
              <a:rPr lang="en-US" sz="2800" dirty="0" err="1" smtClean="0">
                <a:solidFill>
                  <a:schemeClr val="bg1"/>
                </a:solidFill>
                <a:latin typeface="NikoshBAN" pitchFamily="2" charset="0"/>
                <a:cs typeface="NikoshBAN" pitchFamily="2" charset="0"/>
              </a:rPr>
              <a:t>সহকারী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শিক্ষক</a:t>
            </a:r>
            <a:endParaRPr lang="en-US" sz="2800" dirty="0" smtClean="0">
              <a:solidFill>
                <a:schemeClr val="bg1"/>
              </a:solidFill>
              <a:latin typeface="NikoshBAN" pitchFamily="2" charset="0"/>
              <a:cs typeface="NikoshBAN" pitchFamily="2" charset="0"/>
            </a:endParaRPr>
          </a:p>
          <a:p>
            <a:pPr algn="ctr"/>
            <a:r>
              <a:rPr lang="en-US" sz="2800" dirty="0" err="1" smtClean="0">
                <a:solidFill>
                  <a:srgbClr val="FFFF00"/>
                </a:solidFill>
                <a:latin typeface="NikoshBAN" pitchFamily="2" charset="0"/>
                <a:cs typeface="NikoshBAN" pitchFamily="2" charset="0"/>
              </a:rPr>
              <a:t>মিরজাপুর</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ইসলামিয়া</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দাখিল</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মাদ্রাসা</a:t>
            </a:r>
            <a:endParaRPr lang="en-US" sz="2800" dirty="0" smtClean="0">
              <a:solidFill>
                <a:srgbClr val="FFFF00"/>
              </a:solidFill>
              <a:latin typeface="NikoshBAN" pitchFamily="2" charset="0"/>
              <a:cs typeface="NikoshBAN" pitchFamily="2" charset="0"/>
            </a:endParaRPr>
          </a:p>
          <a:p>
            <a:pPr algn="ctr"/>
            <a:r>
              <a:rPr lang="en-US" sz="2400" dirty="0" err="1" smtClean="0">
                <a:solidFill>
                  <a:srgbClr val="FFFF00"/>
                </a:solidFill>
                <a:latin typeface="NikoshBAN" pitchFamily="2" charset="0"/>
                <a:cs typeface="NikoshBAN" pitchFamily="2" charset="0"/>
              </a:rPr>
              <a:t>ডাকঃ</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দাপুনিয়া</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পাবনা</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সদর,পবনা</a:t>
            </a:r>
            <a:r>
              <a:rPr lang="en-US" sz="2000" dirty="0" smtClean="0">
                <a:solidFill>
                  <a:srgbClr val="FFFF00"/>
                </a:solidFill>
                <a:latin typeface="NikoshBAN" pitchFamily="2" charset="0"/>
                <a:cs typeface="NikoshBAN" pitchFamily="2" charset="0"/>
              </a:rPr>
              <a:t>।</a:t>
            </a:r>
            <a:endParaRPr lang="en-US" sz="3200" dirty="0" smtClean="0">
              <a:solidFill>
                <a:srgbClr val="FF0000"/>
              </a:solidFill>
              <a:latin typeface="NikoshBAN" pitchFamily="2" charset="0"/>
              <a:cs typeface="NikoshBAN" pitchFamily="2" charset="0"/>
            </a:endParaRPr>
          </a:p>
          <a:p>
            <a:pPr algn="ctr"/>
            <a:r>
              <a:rPr lang="en-US" sz="2800" dirty="0" err="1" smtClean="0">
                <a:latin typeface="NikoshBAN" pitchFamily="2" charset="0"/>
                <a:cs typeface="NikoshBAN" pitchFamily="2" charset="0"/>
              </a:rPr>
              <a:t>মোবাঃনং</a:t>
            </a:r>
            <a:r>
              <a:rPr lang="en-US" sz="2800" dirty="0" smtClean="0">
                <a:latin typeface="NikoshBAN" pitchFamily="2" charset="0"/>
                <a:cs typeface="NikoshBAN" pitchFamily="2" charset="0"/>
              </a:rPr>
              <a:t> ০১৭১৬৮৪৫৬৬৬</a:t>
            </a:r>
            <a:endParaRPr lang="en-US" sz="2800" dirty="0">
              <a:latin typeface="NikoshBAN" pitchFamily="2" charset="0"/>
              <a:cs typeface="NikoshBAN" pitchFamily="2" charset="0"/>
            </a:endParaRPr>
          </a:p>
        </p:txBody>
      </p:sp>
      <p:sp>
        <p:nvSpPr>
          <p:cNvPr id="7" name="Bevel 6"/>
          <p:cNvSpPr/>
          <p:nvPr/>
        </p:nvSpPr>
        <p:spPr>
          <a:xfrm>
            <a:off x="4648200" y="2743200"/>
            <a:ext cx="4495800" cy="3048000"/>
          </a:xfrm>
          <a:prstGeom prst="bevel">
            <a:avLst/>
          </a:prstGeom>
          <a:blipFill>
            <a:blip r:embed="rId2"/>
            <a:tile tx="0" ty="0" sx="100000" sy="100000" flip="none" algn="tl"/>
          </a:blipFill>
          <a:ln>
            <a:solidFill>
              <a:srgbClr val="92D050"/>
            </a:solidFill>
          </a:ln>
          <a:effectLst>
            <a:glow rad="228600">
              <a:schemeClr val="accent1">
                <a:satMod val="175000"/>
                <a:alpha val="40000"/>
              </a:schemeClr>
            </a:glow>
            <a:outerShdw blurRad="152400" dist="317500" dir="5400000" sx="90000" sy="-19000" rotWithShape="0">
              <a:prstClr val="black">
                <a:alpha val="15000"/>
              </a:prstClr>
            </a:outerShdw>
          </a:effectLst>
          <a:scene3d>
            <a:camera prst="perspective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dirty="0" smtClean="0">
              <a:solidFill>
                <a:srgbClr val="FF0000"/>
              </a:solidFill>
              <a:latin typeface="NikoshBAN" pitchFamily="2" charset="0"/>
              <a:cs typeface="NikoshBAN" pitchFamily="2" charset="0"/>
            </a:endParaRPr>
          </a:p>
          <a:p>
            <a:pPr algn="ctr"/>
            <a:r>
              <a:rPr lang="bn-IN" sz="3200" dirty="0" smtClean="0">
                <a:solidFill>
                  <a:schemeClr val="bg1"/>
                </a:solidFill>
                <a:latin typeface="NikoshBAN" pitchFamily="2" charset="0"/>
                <a:cs typeface="NikoshBAN" pitchFamily="2" charset="0"/>
              </a:rPr>
              <a:t>শ্রেণীঃ নবম </a:t>
            </a:r>
            <a:endParaRPr lang="en-US" sz="3200" dirty="0" smtClean="0">
              <a:solidFill>
                <a:schemeClr val="bg1"/>
              </a:solidFill>
              <a:latin typeface="SutonnyMJ" pitchFamily="2" charset="0"/>
              <a:cs typeface="SutonnyMJ" pitchFamily="2" charset="0"/>
            </a:endParaRPr>
          </a:p>
          <a:p>
            <a:pPr algn="ctr"/>
            <a:r>
              <a:rPr lang="bn-IN" sz="3200" dirty="0" smtClean="0">
                <a:solidFill>
                  <a:schemeClr val="bg1"/>
                </a:solidFill>
                <a:latin typeface="NikoshBAN" pitchFamily="2" charset="0"/>
                <a:cs typeface="NikoshBAN" pitchFamily="2" charset="0"/>
              </a:rPr>
              <a:t>বিষয়ঃ জীববিজ্ঞান  </a:t>
            </a:r>
            <a:endParaRPr lang="en-US" sz="3200" dirty="0" smtClean="0">
              <a:solidFill>
                <a:schemeClr val="bg1"/>
              </a:solidFill>
              <a:latin typeface="SutonnyMJ" pitchFamily="2" charset="0"/>
              <a:cs typeface="SutonnyMJ" pitchFamily="2" charset="0"/>
            </a:endParaRPr>
          </a:p>
          <a:p>
            <a:pPr algn="ctr"/>
            <a:r>
              <a:rPr lang="bn-IN" sz="2800" dirty="0" smtClean="0">
                <a:solidFill>
                  <a:srgbClr val="FFC000"/>
                </a:solidFill>
                <a:latin typeface="NikoshBAN" pitchFamily="2" charset="0"/>
                <a:cs typeface="NikoshBAN" pitchFamily="2" charset="0"/>
              </a:rPr>
              <a:t>আজকের পাঠঃ পরিবেশ দূষণ</a:t>
            </a:r>
            <a:r>
              <a:rPr lang="bn-IN" sz="2800" dirty="0" smtClean="0">
                <a:solidFill>
                  <a:srgbClr val="FFC000"/>
                </a:solidFill>
                <a:latin typeface="SutonnyMJ" pitchFamily="2" charset="0"/>
                <a:cs typeface="NikoshBAN" pitchFamily="2" charset="0"/>
              </a:rPr>
              <a:t> ও এর প্রতিকার </a:t>
            </a:r>
            <a:endParaRPr lang="bn-IN" sz="2800" dirty="0" smtClean="0">
              <a:solidFill>
                <a:srgbClr val="FFC000"/>
              </a:solidFill>
              <a:latin typeface="NikoshBAN" pitchFamily="2" charset="0"/>
              <a:cs typeface="NikoshBAN" pitchFamily="2" charset="0"/>
            </a:endParaRPr>
          </a:p>
          <a:p>
            <a:pPr algn="ctr"/>
            <a:r>
              <a:rPr lang="bn-IN" sz="2800" dirty="0" smtClean="0">
                <a:solidFill>
                  <a:srgbClr val="FFC000"/>
                </a:solidFill>
                <a:latin typeface="NikoshBAN" pitchFamily="2" charset="0"/>
                <a:cs typeface="NikoshBAN" pitchFamily="2" charset="0"/>
              </a:rPr>
              <a:t>সময়ঃ ৪৫ মিনিট </a:t>
            </a:r>
            <a:endParaRPr lang="bn-IN" sz="2800" dirty="0" smtClean="0">
              <a:solidFill>
                <a:srgbClr val="FFC000"/>
              </a:solidFill>
              <a:latin typeface="SutonnyMJ" pitchFamily="2" charset="0"/>
              <a:cs typeface="SutonnyMJ" pitchFamily="2" charset="0"/>
            </a:endParaRPr>
          </a:p>
          <a:p>
            <a:pPr algn="ctr"/>
            <a:endParaRPr lang="en-US" sz="2400" dirty="0">
              <a:latin typeface="NikoshBAN" pitchFamily="2" charset="0"/>
              <a:cs typeface="NikoshBAN" pitchFamily="2" charset="0"/>
            </a:endParaRPr>
          </a:p>
        </p:txBody>
      </p:sp>
      <p:pic>
        <p:nvPicPr>
          <p:cNvPr id="6" name="Picture 5" descr="won self.jpg"/>
          <p:cNvPicPr>
            <a:picLocks noChangeAspect="1"/>
          </p:cNvPicPr>
          <p:nvPr/>
        </p:nvPicPr>
        <p:blipFill>
          <a:blip r:embed="rId3"/>
          <a:stretch>
            <a:fillRect/>
          </a:stretch>
        </p:blipFill>
        <p:spPr>
          <a:xfrm>
            <a:off x="7058025" y="0"/>
            <a:ext cx="2085975" cy="24288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533400"/>
            <a:ext cx="7620000" cy="838200"/>
          </a:xfrm>
          <a:prstGeom prst="roundRect">
            <a:avLst/>
          </a:prstGeom>
          <a:solidFill>
            <a:srgbClr val="04502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latin typeface="NikoshBAN" pitchFamily="2" charset="0"/>
                <a:cs typeface="NikoshBAN" pitchFamily="2" charset="0"/>
              </a:rPr>
              <a:t>এই</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পাঠ</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শেষে</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শিক্ষার্থীরা</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যা</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বলতে</a:t>
            </a:r>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পারবে</a:t>
            </a:r>
            <a:r>
              <a:rPr lang="en-US" sz="4000" b="1" dirty="0" smtClean="0">
                <a:solidFill>
                  <a:srgbClr val="FFFF00"/>
                </a:solidFill>
                <a:latin typeface="NikoshBAN" pitchFamily="2" charset="0"/>
                <a:cs typeface="NikoshBAN" pitchFamily="2" charset="0"/>
              </a:rPr>
              <a:t> -  </a:t>
            </a:r>
            <a:r>
              <a:rPr lang="en-US" sz="4000" b="1" dirty="0" smtClean="0">
                <a:solidFill>
                  <a:srgbClr val="FFFF00"/>
                </a:solidFill>
                <a:latin typeface="SutonnyMJ" pitchFamily="2" charset="0"/>
                <a:cs typeface="SutonnyMJ" pitchFamily="2" charset="0"/>
              </a:rPr>
              <a:t> </a:t>
            </a:r>
            <a:endParaRPr lang="en-US" sz="4000" b="1" dirty="0">
              <a:solidFill>
                <a:srgbClr val="FFFF00"/>
              </a:solidFill>
              <a:latin typeface="SutonnyMJ" pitchFamily="2" charset="0"/>
              <a:cs typeface="SutonnyMJ" pitchFamily="2" charset="0"/>
            </a:endParaRPr>
          </a:p>
        </p:txBody>
      </p:sp>
      <p:sp>
        <p:nvSpPr>
          <p:cNvPr id="3" name="Rounded Rectangle 2"/>
          <p:cNvSpPr/>
          <p:nvPr/>
        </p:nvSpPr>
        <p:spPr>
          <a:xfrm>
            <a:off x="1665844" y="2220356"/>
            <a:ext cx="59436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দূষণের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সংজ্ঞা</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r>
              <a:rPr lang="en-US" sz="3600" dirty="0" smtClean="0">
                <a:latin typeface="SutonnyMJ" pitchFamily="2" charset="0"/>
                <a:cs typeface="SutonnyMJ" pitchFamily="2" charset="0"/>
              </a:rPr>
              <a:t> </a:t>
            </a:r>
            <a:endParaRPr lang="en-US" sz="3600" dirty="0">
              <a:latin typeface="SutonnyMJ" pitchFamily="2" charset="0"/>
              <a:cs typeface="SutonnyMJ" pitchFamily="2" charset="0"/>
            </a:endParaRPr>
          </a:p>
        </p:txBody>
      </p:sp>
      <p:sp>
        <p:nvSpPr>
          <p:cNvPr id="4" name="Rounded Rectangle 3"/>
          <p:cNvSpPr/>
          <p:nvPr/>
        </p:nvSpPr>
        <p:spPr>
          <a:xfrm>
            <a:off x="1341116" y="3597816"/>
            <a:ext cx="65532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পরিবেশ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দূষণের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a:latin typeface="NikoshBAN" pitchFamily="2" charset="0"/>
                <a:cs typeface="NikoshBAN" pitchFamily="2" charset="0"/>
              </a:rPr>
              <a:t>।</a:t>
            </a:r>
            <a:r>
              <a:rPr lang="en-US" sz="3600" dirty="0">
                <a:latin typeface="SutonnyMJ" pitchFamily="2" charset="0"/>
                <a:cs typeface="SutonnyMJ" pitchFamily="2" charset="0"/>
              </a:rPr>
              <a:t> </a:t>
            </a:r>
          </a:p>
          <a:p>
            <a:pPr algn="ctr"/>
            <a:endParaRPr lang="en-US" sz="3600" dirty="0">
              <a:latin typeface="SutonnyMJ" pitchFamily="2" charset="0"/>
              <a:cs typeface="SutonnyMJ" pitchFamily="2" charset="0"/>
            </a:endParaRPr>
          </a:p>
        </p:txBody>
      </p:sp>
      <p:sp>
        <p:nvSpPr>
          <p:cNvPr id="5" name="Rounded Rectangle 4"/>
          <p:cNvSpPr/>
          <p:nvPr/>
        </p:nvSpPr>
        <p:spPr>
          <a:xfrm>
            <a:off x="663524" y="4989344"/>
            <a:ext cx="79248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পরিবেশ</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দূষণের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প্রতিকার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ব্যবস্থা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করতে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a:latin typeface="NikoshBAN" pitchFamily="2" charset="0"/>
                <a:cs typeface="NikoshBAN" pitchFamily="2" charset="0"/>
              </a:rPr>
              <a:t>।</a:t>
            </a:r>
            <a:r>
              <a:rPr lang="en-US" sz="3600" dirty="0">
                <a:latin typeface="SutonnyMJ" pitchFamily="2" charset="0"/>
                <a:cs typeface="SutonnyMJ" pitchFamily="2" charset="0"/>
              </a:rPr>
              <a:t> </a:t>
            </a:r>
          </a:p>
          <a:p>
            <a:pPr algn="ct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95600" y="2209800"/>
            <a:ext cx="2819400" cy="2209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bg1"/>
                </a:solidFill>
                <a:latin typeface="NikoshBAN" pitchFamily="2" charset="0"/>
                <a:cs typeface="NikoshBAN" pitchFamily="2" charset="0"/>
              </a:rPr>
              <a:t>সুন্দর </a:t>
            </a:r>
            <a:r>
              <a:rPr lang="bn-BD" sz="5400" b="1" dirty="0" smtClean="0">
                <a:solidFill>
                  <a:schemeClr val="bg1"/>
                </a:solidFill>
                <a:latin typeface="NikoshBAN" pitchFamily="2" charset="0"/>
                <a:cs typeface="NikoshBAN" pitchFamily="2" charset="0"/>
              </a:rPr>
              <a:t>পরিবেশ</a:t>
            </a:r>
            <a:endParaRPr lang="en-US" sz="5400" b="1" dirty="0">
              <a:solidFill>
                <a:schemeClr val="bg1"/>
              </a:solidFill>
              <a:latin typeface="NikoshBAN" pitchFamily="2" charset="0"/>
              <a:cs typeface="NikoshBAN" pitchFamily="2" charset="0"/>
            </a:endParaRPr>
          </a:p>
        </p:txBody>
      </p:sp>
      <p:pic>
        <p:nvPicPr>
          <p:cNvPr id="4" name="Picture 3" descr="7479371438_1ac292b9b9_z.jpg"/>
          <p:cNvPicPr>
            <a:picLocks noChangeAspect="1"/>
          </p:cNvPicPr>
          <p:nvPr/>
        </p:nvPicPr>
        <p:blipFill>
          <a:blip r:embed="rId2"/>
          <a:stretch>
            <a:fillRect/>
          </a:stretch>
        </p:blipFill>
        <p:spPr>
          <a:xfrm>
            <a:off x="2667000" y="1981200"/>
            <a:ext cx="3276958" cy="2514600"/>
          </a:xfrm>
          <a:prstGeom prst="rect">
            <a:avLst/>
          </a:prstGeom>
        </p:spPr>
      </p:pic>
      <p:pic>
        <p:nvPicPr>
          <p:cNvPr id="5" name="Picture 4" descr="bangladesh.jpg"/>
          <p:cNvPicPr>
            <a:picLocks noChangeAspect="1"/>
          </p:cNvPicPr>
          <p:nvPr/>
        </p:nvPicPr>
        <p:blipFill>
          <a:blip r:embed="rId3"/>
          <a:stretch>
            <a:fillRect/>
          </a:stretch>
        </p:blipFill>
        <p:spPr>
          <a:xfrm>
            <a:off x="2590800" y="1981200"/>
            <a:ext cx="3505200" cy="2628900"/>
          </a:xfrm>
          <a:prstGeom prst="rect">
            <a:avLst/>
          </a:prstGeom>
        </p:spPr>
      </p:pic>
      <p:pic>
        <p:nvPicPr>
          <p:cNvPr id="6" name="Picture 5" descr="sylleht.jpg"/>
          <p:cNvPicPr>
            <a:picLocks noChangeAspect="1"/>
          </p:cNvPicPr>
          <p:nvPr/>
        </p:nvPicPr>
        <p:blipFill>
          <a:blip r:embed="rId4"/>
          <a:stretch>
            <a:fillRect/>
          </a:stretch>
        </p:blipFill>
        <p:spPr>
          <a:xfrm>
            <a:off x="2590800" y="1981200"/>
            <a:ext cx="3505200" cy="2590800"/>
          </a:xfrm>
          <a:prstGeom prst="rect">
            <a:avLst/>
          </a:prstGeom>
        </p:spPr>
      </p:pic>
      <p:pic>
        <p:nvPicPr>
          <p:cNvPr id="7" name="Picture 6" descr="Waterlily.jpg"/>
          <p:cNvPicPr>
            <a:picLocks noChangeAspect="1"/>
          </p:cNvPicPr>
          <p:nvPr/>
        </p:nvPicPr>
        <p:blipFill>
          <a:blip r:embed="rId5"/>
          <a:stretch>
            <a:fillRect/>
          </a:stretch>
        </p:blipFill>
        <p:spPr>
          <a:xfrm>
            <a:off x="2590800" y="1981200"/>
            <a:ext cx="3505200" cy="2590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667 0.0111 L -0.27916 -0.28308 " pathEditMode="relative" rAng="0" ptsTypes="AA">
                                      <p:cBhvr>
                                        <p:cTn id="6" dur="2000" fill="hold"/>
                                        <p:tgtEl>
                                          <p:spTgt spid="4"/>
                                        </p:tgtEl>
                                        <p:attrNameLst>
                                          <p:attrName>ppt_x</p:attrName>
                                          <p:attrName>ppt_y</p:attrName>
                                        </p:attrNameLst>
                                      </p:cBhvr>
                                      <p:rCtr x="-14800" y="-14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33 0.0222 L 0.31667 -0.2803 " pathEditMode="relative" rAng="0" ptsTypes="AA">
                                      <p:cBhvr>
                                        <p:cTn id="10" dur="2000" fill="hold"/>
                                        <p:tgtEl>
                                          <p:spTgt spid="5"/>
                                        </p:tgtEl>
                                        <p:attrNameLst>
                                          <p:attrName>ppt_x</p:attrName>
                                          <p:attrName>ppt_y</p:attrName>
                                        </p:attrNameLst>
                                      </p:cBhvr>
                                      <p:rCtr x="16200" y="-15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667 0.0111 L -0.29167 0.29972 " pathEditMode="relative" rAng="0" ptsTypes="AA">
                                      <p:cBhvr>
                                        <p:cTn id="14" dur="2000" fill="hold"/>
                                        <p:tgtEl>
                                          <p:spTgt spid="6"/>
                                        </p:tgtEl>
                                        <p:attrNameLst>
                                          <p:attrName>ppt_x</p:attrName>
                                          <p:attrName>ppt_y</p:attrName>
                                        </p:attrNameLst>
                                      </p:cBhvr>
                                      <p:rCtr x="-138" y="144"/>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4.19981E-6 L 0.30833 0.29972 " pathEditMode="relative" rAng="0" ptsTypes="AA">
                                      <p:cBhvr>
                                        <p:cTn id="18" dur="2000" fill="hold"/>
                                        <p:tgtEl>
                                          <p:spTgt spid="7"/>
                                        </p:tgtEl>
                                        <p:attrNameLst>
                                          <p:attrName>ppt_x</p:attrName>
                                          <p:attrName>ppt_y</p:attrName>
                                        </p:attrNameLst>
                                      </p:cBhvr>
                                      <p:rCtr x="154" y="1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sound pollution\water-pollution1-176h6ic.jpg"/>
          <p:cNvPicPr>
            <a:picLocks noChangeAspect="1" noChangeArrowheads="1"/>
          </p:cNvPicPr>
          <p:nvPr/>
        </p:nvPicPr>
        <p:blipFill>
          <a:blip r:embed="rId2"/>
          <a:srcRect/>
          <a:stretch>
            <a:fillRect/>
          </a:stretch>
        </p:blipFill>
        <p:spPr bwMode="auto">
          <a:xfrm>
            <a:off x="228600" y="152400"/>
            <a:ext cx="4267200" cy="3124200"/>
          </a:xfrm>
          <a:prstGeom prst="rect">
            <a:avLst/>
          </a:prstGeom>
          <a:noFill/>
        </p:spPr>
      </p:pic>
      <p:pic>
        <p:nvPicPr>
          <p:cNvPr id="1028" name="Picture 4" descr="C:\Users\Administrator\Desktop\sound pollution\sound 1.jpg"/>
          <p:cNvPicPr>
            <a:picLocks noChangeAspect="1" noChangeArrowheads="1"/>
          </p:cNvPicPr>
          <p:nvPr/>
        </p:nvPicPr>
        <p:blipFill>
          <a:blip r:embed="rId3"/>
          <a:srcRect/>
          <a:stretch>
            <a:fillRect/>
          </a:stretch>
        </p:blipFill>
        <p:spPr bwMode="auto">
          <a:xfrm>
            <a:off x="169980" y="3429000"/>
            <a:ext cx="4343400" cy="3200400"/>
          </a:xfrm>
          <a:prstGeom prst="rect">
            <a:avLst/>
          </a:prstGeom>
          <a:noFill/>
        </p:spPr>
      </p:pic>
      <p:pic>
        <p:nvPicPr>
          <p:cNvPr id="1029" name="Picture 5" descr="C:\Users\Administrator\Desktop\sound pollution\Regional-Environment-Problems-Environmental-Pollution.jpg"/>
          <p:cNvPicPr>
            <a:picLocks noChangeAspect="1" noChangeArrowheads="1"/>
          </p:cNvPicPr>
          <p:nvPr/>
        </p:nvPicPr>
        <p:blipFill>
          <a:blip r:embed="rId4"/>
          <a:srcRect/>
          <a:stretch>
            <a:fillRect/>
          </a:stretch>
        </p:blipFill>
        <p:spPr bwMode="auto">
          <a:xfrm>
            <a:off x="4639992" y="172328"/>
            <a:ext cx="4267200" cy="3104272"/>
          </a:xfrm>
          <a:prstGeom prst="rect">
            <a:avLst/>
          </a:prstGeom>
          <a:noFill/>
        </p:spPr>
      </p:pic>
      <p:sp>
        <p:nvSpPr>
          <p:cNvPr id="6" name="Oval 5"/>
          <p:cNvSpPr/>
          <p:nvPr/>
        </p:nvSpPr>
        <p:spPr>
          <a:xfrm>
            <a:off x="4648200" y="3962400"/>
            <a:ext cx="4114800" cy="2057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itchFamily="2" charset="0"/>
                <a:cs typeface="NikoshBAN" pitchFamily="2" charset="0"/>
              </a:rPr>
              <a:t>দূষিত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পরিবেশ</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900" decel="100000" fill="hold"/>
                                        <p:tgtEl>
                                          <p:spTgt spid="10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900" decel="100000" fill="hold"/>
                                        <p:tgtEl>
                                          <p:spTgt spid="102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838200"/>
            <a:ext cx="48768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SutonnyMJ" pitchFamily="2" charset="0"/>
                <a:cs typeface="SutonnyMJ" pitchFamily="2" charset="0"/>
              </a:rPr>
              <a:t> </a:t>
            </a:r>
            <a:r>
              <a:rPr lang="en-US" sz="4800" dirty="0" err="1" smtClean="0">
                <a:latin typeface="NikoshBAN" pitchFamily="2" charset="0"/>
                <a:cs typeface="NikoshBAN" pitchFamily="2" charset="0"/>
              </a:rPr>
              <a:t>আজকের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পাঠ</a:t>
            </a:r>
            <a:r>
              <a:rPr lang="en-US" sz="4800" dirty="0" smtClean="0">
                <a:latin typeface="NikoshBAN" pitchFamily="2" charset="0"/>
                <a:cs typeface="NikoshBAN" pitchFamily="2" charset="0"/>
              </a:rPr>
              <a:t> </a:t>
            </a:r>
            <a:endParaRPr lang="en-US" sz="4800" dirty="0">
              <a:latin typeface="SutonnyMJ" pitchFamily="2" charset="0"/>
              <a:cs typeface="SutonnyMJ" pitchFamily="2" charset="0"/>
            </a:endParaRPr>
          </a:p>
        </p:txBody>
      </p:sp>
      <p:sp>
        <p:nvSpPr>
          <p:cNvPr id="3" name="Cloud 2"/>
          <p:cNvSpPr/>
          <p:nvPr/>
        </p:nvSpPr>
        <p:spPr>
          <a:xfrm>
            <a:off x="1295400" y="2971800"/>
            <a:ext cx="6324600" cy="2514600"/>
          </a:xfrm>
          <a:prstGeom prst="cloud">
            <a:avLst/>
          </a:prstGeom>
          <a:solidFill>
            <a:srgbClr val="0333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SutonnyMJ" pitchFamily="2" charset="0"/>
              <a:cs typeface="SutonnyMJ" pitchFamily="2" charset="0"/>
            </a:endParaRPr>
          </a:p>
        </p:txBody>
      </p:sp>
      <p:sp>
        <p:nvSpPr>
          <p:cNvPr id="4" name="TextBox 3"/>
          <p:cNvSpPr txBox="1"/>
          <p:nvPr/>
        </p:nvSpPr>
        <p:spPr>
          <a:xfrm>
            <a:off x="1752600" y="3886200"/>
            <a:ext cx="5257800" cy="769441"/>
          </a:xfrm>
          <a:prstGeom prst="rect">
            <a:avLst/>
          </a:prstGeom>
          <a:noFill/>
        </p:spPr>
        <p:txBody>
          <a:bodyPr wrap="square" rtlCol="0">
            <a:spAutoFit/>
          </a:bodyPr>
          <a:lstStyle/>
          <a:p>
            <a:pPr algn="ctr"/>
            <a:r>
              <a:rPr lang="en-US" sz="4400" dirty="0" err="1" smtClean="0">
                <a:solidFill>
                  <a:srgbClr val="FFFF00"/>
                </a:solidFill>
                <a:latin typeface="NikoshBAN" pitchFamily="2" charset="0"/>
                <a:cs typeface="NikoshBAN" pitchFamily="2" charset="0"/>
              </a:rPr>
              <a:t>পরিবেশ</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দূষণ</a:t>
            </a:r>
            <a:r>
              <a:rPr lang="en-US" sz="4400" dirty="0" smtClean="0">
                <a:solidFill>
                  <a:srgbClr val="FFFF00"/>
                </a:solidFill>
                <a:latin typeface="NikoshBAN" pitchFamily="2" charset="0"/>
                <a:cs typeface="NikoshBAN" pitchFamily="2" charset="0"/>
              </a:rPr>
              <a:t> ও </a:t>
            </a:r>
            <a:r>
              <a:rPr lang="en-US" sz="4400" dirty="0" err="1" smtClean="0">
                <a:solidFill>
                  <a:srgbClr val="FFFF00"/>
                </a:solidFill>
                <a:latin typeface="NikoshBAN" pitchFamily="2" charset="0"/>
                <a:cs typeface="NikoshBAN" pitchFamily="2" charset="0"/>
              </a:rPr>
              <a:t>এর</a:t>
            </a:r>
            <a:r>
              <a:rPr lang="en-US" sz="4400" dirty="0" smtClean="0">
                <a:solidFill>
                  <a:srgbClr val="FFFF00"/>
                </a:solidFill>
                <a:latin typeface="NikoshBAN" pitchFamily="2" charset="0"/>
                <a:cs typeface="NikoshBAN" pitchFamily="2" charset="0"/>
              </a:rPr>
              <a:t> </a:t>
            </a:r>
            <a:r>
              <a:rPr lang="en-US" sz="4400" dirty="0" err="1" smtClean="0">
                <a:solidFill>
                  <a:srgbClr val="FFFF00"/>
                </a:solidFill>
                <a:latin typeface="NikoshBAN" pitchFamily="2" charset="0"/>
                <a:cs typeface="NikoshBAN" pitchFamily="2" charset="0"/>
              </a:rPr>
              <a:t>প্রতিকার</a:t>
            </a:r>
            <a:endParaRPr lang="en-US" sz="4400" dirty="0">
              <a:solidFill>
                <a:srgbClr val="FFFF00"/>
              </a:solidFill>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4204" y="685800"/>
            <a:ext cx="7467600" cy="990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itchFamily="2" charset="0"/>
                <a:cs typeface="NikoshBAN" pitchFamily="2" charset="0"/>
              </a:rPr>
              <a:t>পরিবেশ দূষণ সম্পর্কে সংক্ষিপ্ত আলোচনা </a:t>
            </a:r>
            <a:endParaRPr lang="en-US" sz="4400" dirty="0">
              <a:latin typeface="NikoshBAN" pitchFamily="2" charset="0"/>
              <a:cs typeface="NikoshBAN" pitchFamily="2" charset="0"/>
            </a:endParaRPr>
          </a:p>
        </p:txBody>
      </p:sp>
      <p:sp>
        <p:nvSpPr>
          <p:cNvPr id="4" name="Rounded Rectangle 3"/>
          <p:cNvSpPr/>
          <p:nvPr/>
        </p:nvSpPr>
        <p:spPr>
          <a:xfrm>
            <a:off x="304800" y="1981200"/>
            <a:ext cx="8534400" cy="457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chemeClr val="bg1"/>
                </a:solidFill>
                <a:latin typeface="NikoshBAN" pitchFamily="2" charset="0"/>
                <a:cs typeface="NikoshBAN" pitchFamily="2" charset="0"/>
              </a:rPr>
              <a:t>পরিবেশের</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স্বাভাবিক</a:t>
            </a:r>
            <a:r>
              <a:rPr lang="en-US"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অবস্থার ব্যাতিক্রম যাহা আমাদের দেহ ও মনে বিরূপ অবস্থার সৃষ্টি করে তাকে পরিবেশ দূষণ বলে। সাধারণতঃ মাটি, পানি, বায়ু এবং শব্দ দূষণ পরিবেশ দূষণের অন্তর্ভূক্ত। তবে বর্তমানে তেজষ্ক্রিয় দূষণও পরিবেশ দূষণের পর্যায়ে এসে গেছে। আর গ্রীন হাউস ইফেক্টকে পরিবেশ দূষণের একটি অনন্য বিষয় হিসাবে অধুনা চিহ্নিত করা হয়েছে।</a:t>
            </a:r>
          </a:p>
          <a:p>
            <a:pPr algn="just"/>
            <a:endParaRPr lang="bn-IN" sz="3200" dirty="0" smtClean="0">
              <a:solidFill>
                <a:schemeClr val="bg1"/>
              </a:solidFill>
              <a:latin typeface="NikoshBAN" pitchFamily="2" charset="0"/>
              <a:cs typeface="NikoshBAN" pitchFamily="2" charset="0"/>
            </a:endParaRPr>
          </a:p>
          <a:p>
            <a:pPr algn="just"/>
            <a:r>
              <a:rPr lang="bn-IN" sz="3200" dirty="0" smtClean="0">
                <a:solidFill>
                  <a:schemeClr val="bg1"/>
                </a:solidFill>
                <a:latin typeface="NikoshBAN" pitchFamily="2" charset="0"/>
                <a:cs typeface="NikoshBAN" pitchFamily="2" charset="0"/>
              </a:rPr>
              <a:t>নিম্নে পরিবেশ দূষণের কিছু বাস্তব চিত্র লক্ষনীয় - </a:t>
            </a:r>
          </a:p>
          <a:p>
            <a:pPr algn="just"/>
            <a:endParaRPr lang="en-US" sz="3200" dirty="0">
              <a:solidFill>
                <a:schemeClr val="bg1"/>
              </a:solidFill>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228600"/>
            <a:ext cx="5943600" cy="838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কাজ ১ ঃ (এককভাবে উত্তর বলবে)</a:t>
            </a:r>
            <a:endParaRPr lang="en-US" sz="4000" dirty="0">
              <a:latin typeface="NikoshBAN" pitchFamily="2" charset="0"/>
              <a:cs typeface="NikoshBAN" pitchFamily="2" charset="0"/>
            </a:endParaRPr>
          </a:p>
        </p:txBody>
      </p:sp>
      <p:sp>
        <p:nvSpPr>
          <p:cNvPr id="5" name="TextBox 4"/>
          <p:cNvSpPr txBox="1"/>
          <p:nvPr/>
        </p:nvSpPr>
        <p:spPr>
          <a:xfrm>
            <a:off x="1841724" y="1676400"/>
            <a:ext cx="5930676" cy="707886"/>
          </a:xfrm>
          <a:prstGeom prst="rect">
            <a:avLst/>
          </a:prstGeom>
          <a:noFill/>
        </p:spPr>
        <p:txBody>
          <a:bodyPr wrap="square" rtlCol="0">
            <a:spAutoFit/>
          </a:bodyPr>
          <a:lstStyle/>
          <a:p>
            <a:pPr algn="ctr"/>
            <a:r>
              <a:rPr lang="bn-IN" sz="4000" dirty="0" smtClean="0">
                <a:latin typeface="NikoshBAN" pitchFamily="2" charset="0"/>
                <a:cs typeface="NikoshBAN" pitchFamily="2" charset="0"/>
              </a:rPr>
              <a:t>প্রশ্নঃ- পরিবেশ দূষণ কাকে বলে?  </a:t>
            </a:r>
            <a:endParaRPr lang="en-US" sz="4000" dirty="0">
              <a:latin typeface="SutonnyMJ" pitchFamily="2" charset="0"/>
              <a:cs typeface="SutonnyMJ" pitchFamily="2" charset="0"/>
            </a:endParaRPr>
          </a:p>
        </p:txBody>
      </p:sp>
      <p:sp>
        <p:nvSpPr>
          <p:cNvPr id="6" name="TextBox 5"/>
          <p:cNvSpPr txBox="1"/>
          <p:nvPr/>
        </p:nvSpPr>
        <p:spPr>
          <a:xfrm>
            <a:off x="302452" y="3886200"/>
            <a:ext cx="8686800" cy="1200329"/>
          </a:xfrm>
          <a:prstGeom prst="rect">
            <a:avLst/>
          </a:prstGeom>
          <a:noFill/>
        </p:spPr>
        <p:txBody>
          <a:bodyPr wrap="square" rtlCol="0">
            <a:spAutoFit/>
          </a:bodyPr>
          <a:lstStyle/>
          <a:p>
            <a:r>
              <a:rPr lang="bn-IN" sz="3600" dirty="0" smtClean="0">
                <a:latin typeface="NikoshBAN" pitchFamily="2" charset="0"/>
                <a:cs typeface="NikoshBAN" pitchFamily="2" charset="0"/>
              </a:rPr>
              <a:t>পরিবেশের স্বাভাবিক অবস্থার ব্যতিক্রম যাহা আমাদের দেহ ও মনে বিরূপ অবস্থার সৃষ্টি করে তাকে পরিবেশ দূষণ বলে। </a:t>
            </a:r>
            <a:endParaRPr lang="en-US" sz="3600" dirty="0">
              <a:latin typeface="NikoshBAN" pitchFamily="2" charset="0"/>
              <a:cs typeface="NikoshBAN" pitchFamily="2" charset="0"/>
            </a:endParaRPr>
          </a:p>
        </p:txBody>
      </p:sp>
      <p:sp>
        <p:nvSpPr>
          <p:cNvPr id="7" name="Rounded Rectangle 6"/>
          <p:cNvSpPr/>
          <p:nvPr/>
        </p:nvSpPr>
        <p:spPr>
          <a:xfrm>
            <a:off x="3200400" y="2667000"/>
            <a:ext cx="2667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itchFamily="2" charset="0"/>
                <a:cs typeface="NikoshBAN" pitchFamily="2" charset="0"/>
              </a:rPr>
              <a:t>সাম্ভাব্য উত্তর </a:t>
            </a:r>
            <a:endParaRPr lang="en-US" sz="4000" b="1" dirty="0">
              <a:solidFill>
                <a:srgbClr val="FFFF00"/>
              </a:solidFill>
              <a:latin typeface="SutonnyMJ" pitchFamily="2" charset="0"/>
              <a:cs typeface="SutonnyMJ"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1" nodeType="click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1"/>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0200" y="304800"/>
            <a:ext cx="61722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পরিবেশ দূষণের সাম্ভাব্য কারণ- </a:t>
            </a:r>
            <a:endParaRPr lang="en-US" sz="4000" dirty="0">
              <a:latin typeface="SutonnyMJ" pitchFamily="2" charset="0"/>
              <a:cs typeface="SutonnyMJ" pitchFamily="2" charset="0"/>
            </a:endParaRPr>
          </a:p>
        </p:txBody>
      </p:sp>
      <p:graphicFrame>
        <p:nvGraphicFramePr>
          <p:cNvPr id="3" name="Diagram 2"/>
          <p:cNvGraphicFramePr/>
          <p:nvPr>
            <p:extLst>
              <p:ext uri="{D42A27DB-BD31-4B8C-83A1-F6EECF244321}">
                <p14:modId xmlns="" xmlns:p14="http://schemas.microsoft.com/office/powerpoint/2010/main" val="2589389973"/>
              </p:ext>
            </p:extLst>
          </p:nvPr>
        </p:nvGraphicFramePr>
        <p:xfrm>
          <a:off x="457200" y="12192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graphicEl>
                                              <a:dgm id="{90EB6C2C-2D43-4DBC-B5B8-23574BC5CA5B}"/>
                                            </p:graphicEl>
                                          </p:spTgt>
                                        </p:tgtEl>
                                        <p:attrNameLst>
                                          <p:attrName>style.visibility</p:attrName>
                                        </p:attrNameLst>
                                      </p:cBhvr>
                                      <p:to>
                                        <p:strVal val="visible"/>
                                      </p:to>
                                    </p:set>
                                    <p:animEffect transition="in" filter="fade">
                                      <p:cBhvr>
                                        <p:cTn id="7" dur="800" decel="100000"/>
                                        <p:tgtEl>
                                          <p:spTgt spid="3">
                                            <p:graphicEl>
                                              <a:dgm id="{90EB6C2C-2D43-4DBC-B5B8-23574BC5CA5B}"/>
                                            </p:graphicEl>
                                          </p:spTgt>
                                        </p:tgtEl>
                                      </p:cBhvr>
                                    </p:animEffect>
                                    <p:anim calcmode="lin" valueType="num">
                                      <p:cBhvr>
                                        <p:cTn id="8" dur="800" decel="100000" fill="hold"/>
                                        <p:tgtEl>
                                          <p:spTgt spid="3">
                                            <p:graphicEl>
                                              <a:dgm id="{90EB6C2C-2D43-4DBC-B5B8-23574BC5CA5B}"/>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90EB6C2C-2D43-4DBC-B5B8-23574BC5CA5B}"/>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90EB6C2C-2D43-4DBC-B5B8-23574BC5CA5B}"/>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90EB6C2C-2D43-4DBC-B5B8-23574BC5CA5B}"/>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90EB6C2C-2D43-4DBC-B5B8-23574BC5CA5B}"/>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graphicEl>
                                              <a:dgm id="{24076BEC-92AD-411D-A437-4065F0256915}"/>
                                            </p:graphicEl>
                                          </p:spTgt>
                                        </p:tgtEl>
                                        <p:attrNameLst>
                                          <p:attrName>style.visibility</p:attrName>
                                        </p:attrNameLst>
                                      </p:cBhvr>
                                      <p:to>
                                        <p:strVal val="visible"/>
                                      </p:to>
                                    </p:set>
                                    <p:animEffect transition="in" filter="fade">
                                      <p:cBhvr>
                                        <p:cTn id="17" dur="800" decel="100000"/>
                                        <p:tgtEl>
                                          <p:spTgt spid="3">
                                            <p:graphicEl>
                                              <a:dgm id="{24076BEC-92AD-411D-A437-4065F0256915}"/>
                                            </p:graphicEl>
                                          </p:spTgt>
                                        </p:tgtEl>
                                      </p:cBhvr>
                                    </p:animEffect>
                                    <p:anim calcmode="lin" valueType="num">
                                      <p:cBhvr>
                                        <p:cTn id="18" dur="800" decel="100000" fill="hold"/>
                                        <p:tgtEl>
                                          <p:spTgt spid="3">
                                            <p:graphicEl>
                                              <a:dgm id="{24076BEC-92AD-411D-A437-4065F0256915}"/>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graphicEl>
                                              <a:dgm id="{24076BEC-92AD-411D-A437-4065F0256915}"/>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graphicEl>
                                              <a:dgm id="{24076BEC-92AD-411D-A437-4065F0256915}"/>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graphicEl>
                                              <a:dgm id="{24076BEC-92AD-411D-A437-4065F0256915}"/>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graphicEl>
                                              <a:dgm id="{24076BEC-92AD-411D-A437-4065F0256915}"/>
                                            </p:graphicEl>
                                          </p:spTgt>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3">
                                            <p:graphicEl>
                                              <a:dgm id="{88CFAA35-5297-42AA-92A6-942F63283328}"/>
                                            </p:graphicEl>
                                          </p:spTgt>
                                        </p:tgtEl>
                                        <p:attrNameLst>
                                          <p:attrName>style.visibility</p:attrName>
                                        </p:attrNameLst>
                                      </p:cBhvr>
                                      <p:to>
                                        <p:strVal val="visible"/>
                                      </p:to>
                                    </p:set>
                                    <p:animEffect transition="in" filter="fade">
                                      <p:cBhvr>
                                        <p:cTn id="25" dur="800" decel="100000"/>
                                        <p:tgtEl>
                                          <p:spTgt spid="3">
                                            <p:graphicEl>
                                              <a:dgm id="{88CFAA35-5297-42AA-92A6-942F63283328}"/>
                                            </p:graphicEl>
                                          </p:spTgt>
                                        </p:tgtEl>
                                      </p:cBhvr>
                                    </p:animEffect>
                                    <p:anim calcmode="lin" valueType="num">
                                      <p:cBhvr>
                                        <p:cTn id="26" dur="800" decel="100000" fill="hold"/>
                                        <p:tgtEl>
                                          <p:spTgt spid="3">
                                            <p:graphicEl>
                                              <a:dgm id="{88CFAA35-5297-42AA-92A6-942F63283328}"/>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graphicEl>
                                              <a:dgm id="{88CFAA35-5297-42AA-92A6-942F63283328}"/>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graphicEl>
                                              <a:dgm id="{88CFAA35-5297-42AA-92A6-942F63283328}"/>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graphicEl>
                                              <a:dgm id="{88CFAA35-5297-42AA-92A6-942F63283328}"/>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graphicEl>
                                              <a:dgm id="{88CFAA35-5297-42AA-92A6-942F63283328}"/>
                                            </p:graphic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graphicEl>
                                              <a:dgm id="{666A214A-8CFA-4A0B-A86A-DCD529631AD7}"/>
                                            </p:graphicEl>
                                          </p:spTgt>
                                        </p:tgtEl>
                                        <p:attrNameLst>
                                          <p:attrName>style.visibility</p:attrName>
                                        </p:attrNameLst>
                                      </p:cBhvr>
                                      <p:to>
                                        <p:strVal val="visible"/>
                                      </p:to>
                                    </p:set>
                                    <p:animEffect transition="in" filter="fade">
                                      <p:cBhvr>
                                        <p:cTn id="35" dur="800" decel="100000"/>
                                        <p:tgtEl>
                                          <p:spTgt spid="3">
                                            <p:graphicEl>
                                              <a:dgm id="{666A214A-8CFA-4A0B-A86A-DCD529631AD7}"/>
                                            </p:graphicEl>
                                          </p:spTgt>
                                        </p:tgtEl>
                                      </p:cBhvr>
                                    </p:animEffect>
                                    <p:anim calcmode="lin" valueType="num">
                                      <p:cBhvr>
                                        <p:cTn id="36" dur="800" decel="100000" fill="hold"/>
                                        <p:tgtEl>
                                          <p:spTgt spid="3">
                                            <p:graphicEl>
                                              <a:dgm id="{666A214A-8CFA-4A0B-A86A-DCD529631AD7}"/>
                                            </p:graphic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graphicEl>
                                              <a:dgm id="{666A214A-8CFA-4A0B-A86A-DCD529631AD7}"/>
                                            </p:graphic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graphicEl>
                                              <a:dgm id="{666A214A-8CFA-4A0B-A86A-DCD529631AD7}"/>
                                            </p:graphic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graphicEl>
                                              <a:dgm id="{666A214A-8CFA-4A0B-A86A-DCD529631AD7}"/>
                                            </p:graphic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graphicEl>
                                              <a:dgm id="{666A214A-8CFA-4A0B-A86A-DCD529631AD7}"/>
                                            </p:graphic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3">
                                            <p:graphicEl>
                                              <a:dgm id="{FA6E09E2-A44E-428E-8485-D76113BA50F1}"/>
                                            </p:graphicEl>
                                          </p:spTgt>
                                        </p:tgtEl>
                                        <p:attrNameLst>
                                          <p:attrName>style.visibility</p:attrName>
                                        </p:attrNameLst>
                                      </p:cBhvr>
                                      <p:to>
                                        <p:strVal val="visible"/>
                                      </p:to>
                                    </p:set>
                                    <p:animEffect transition="in" filter="fade">
                                      <p:cBhvr>
                                        <p:cTn id="43" dur="800" decel="100000"/>
                                        <p:tgtEl>
                                          <p:spTgt spid="3">
                                            <p:graphicEl>
                                              <a:dgm id="{FA6E09E2-A44E-428E-8485-D76113BA50F1}"/>
                                            </p:graphicEl>
                                          </p:spTgt>
                                        </p:tgtEl>
                                      </p:cBhvr>
                                    </p:animEffect>
                                    <p:anim calcmode="lin" valueType="num">
                                      <p:cBhvr>
                                        <p:cTn id="44" dur="800" decel="100000" fill="hold"/>
                                        <p:tgtEl>
                                          <p:spTgt spid="3">
                                            <p:graphicEl>
                                              <a:dgm id="{FA6E09E2-A44E-428E-8485-D76113BA50F1}"/>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graphicEl>
                                              <a:dgm id="{FA6E09E2-A44E-428E-8485-D76113BA50F1}"/>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graphicEl>
                                              <a:dgm id="{FA6E09E2-A44E-428E-8485-D76113BA50F1}"/>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graphicEl>
                                              <a:dgm id="{FA6E09E2-A44E-428E-8485-D76113BA50F1}"/>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graphicEl>
                                              <a:dgm id="{FA6E09E2-A44E-428E-8485-D76113BA50F1}"/>
                                            </p:graphic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
                                            <p:graphicEl>
                                              <a:dgm id="{B8504478-6C80-42D7-9635-9FF77A290AAC}"/>
                                            </p:graphicEl>
                                          </p:spTgt>
                                        </p:tgtEl>
                                        <p:attrNameLst>
                                          <p:attrName>style.visibility</p:attrName>
                                        </p:attrNameLst>
                                      </p:cBhvr>
                                      <p:to>
                                        <p:strVal val="visible"/>
                                      </p:to>
                                    </p:set>
                                    <p:animEffect transition="in" filter="fade">
                                      <p:cBhvr>
                                        <p:cTn id="53" dur="800" decel="100000"/>
                                        <p:tgtEl>
                                          <p:spTgt spid="3">
                                            <p:graphicEl>
                                              <a:dgm id="{B8504478-6C80-42D7-9635-9FF77A290AAC}"/>
                                            </p:graphicEl>
                                          </p:spTgt>
                                        </p:tgtEl>
                                      </p:cBhvr>
                                    </p:animEffect>
                                    <p:anim calcmode="lin" valueType="num">
                                      <p:cBhvr>
                                        <p:cTn id="54" dur="800" decel="100000" fill="hold"/>
                                        <p:tgtEl>
                                          <p:spTgt spid="3">
                                            <p:graphicEl>
                                              <a:dgm id="{B8504478-6C80-42D7-9635-9FF77A290AAC}"/>
                                            </p:graphic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graphicEl>
                                              <a:dgm id="{B8504478-6C80-42D7-9635-9FF77A290AAC}"/>
                                            </p:graphic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graphicEl>
                                              <a:dgm id="{B8504478-6C80-42D7-9635-9FF77A290AAC}"/>
                                            </p:graphic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graphicEl>
                                              <a:dgm id="{B8504478-6C80-42D7-9635-9FF77A290AAC}"/>
                                            </p:graphic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graphicEl>
                                              <a:dgm id="{B8504478-6C80-42D7-9635-9FF77A290AAC}"/>
                                            </p:graphicEl>
                                          </p:spTgt>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3">
                                            <p:graphicEl>
                                              <a:dgm id="{98D83620-5909-48A8-8FAF-3A0988463679}"/>
                                            </p:graphicEl>
                                          </p:spTgt>
                                        </p:tgtEl>
                                        <p:attrNameLst>
                                          <p:attrName>style.visibility</p:attrName>
                                        </p:attrNameLst>
                                      </p:cBhvr>
                                      <p:to>
                                        <p:strVal val="visible"/>
                                      </p:to>
                                    </p:set>
                                    <p:animEffect transition="in" filter="fade">
                                      <p:cBhvr>
                                        <p:cTn id="61" dur="800" decel="100000"/>
                                        <p:tgtEl>
                                          <p:spTgt spid="3">
                                            <p:graphicEl>
                                              <a:dgm id="{98D83620-5909-48A8-8FAF-3A0988463679}"/>
                                            </p:graphicEl>
                                          </p:spTgt>
                                        </p:tgtEl>
                                      </p:cBhvr>
                                    </p:animEffect>
                                    <p:anim calcmode="lin" valueType="num">
                                      <p:cBhvr>
                                        <p:cTn id="62" dur="800" decel="100000" fill="hold"/>
                                        <p:tgtEl>
                                          <p:spTgt spid="3">
                                            <p:graphicEl>
                                              <a:dgm id="{98D83620-5909-48A8-8FAF-3A0988463679}"/>
                                            </p:graphic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graphicEl>
                                              <a:dgm id="{98D83620-5909-48A8-8FAF-3A0988463679}"/>
                                            </p:graphic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graphicEl>
                                              <a:dgm id="{98D83620-5909-48A8-8FAF-3A0988463679}"/>
                                            </p:graphic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graphicEl>
                                              <a:dgm id="{98D83620-5909-48A8-8FAF-3A0988463679}"/>
                                            </p:graphic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graphicEl>
                                              <a:dgm id="{98D83620-5909-48A8-8FAF-3A0988463679}"/>
                                            </p:graphic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3">
                                            <p:graphicEl>
                                              <a:dgm id="{5164F2D5-9205-4971-8024-1658614140DC}"/>
                                            </p:graphicEl>
                                          </p:spTgt>
                                        </p:tgtEl>
                                        <p:attrNameLst>
                                          <p:attrName>style.visibility</p:attrName>
                                        </p:attrNameLst>
                                      </p:cBhvr>
                                      <p:to>
                                        <p:strVal val="visible"/>
                                      </p:to>
                                    </p:set>
                                    <p:animEffect transition="in" filter="fade">
                                      <p:cBhvr>
                                        <p:cTn id="71" dur="800" decel="100000"/>
                                        <p:tgtEl>
                                          <p:spTgt spid="3">
                                            <p:graphicEl>
                                              <a:dgm id="{5164F2D5-9205-4971-8024-1658614140DC}"/>
                                            </p:graphicEl>
                                          </p:spTgt>
                                        </p:tgtEl>
                                      </p:cBhvr>
                                    </p:animEffect>
                                    <p:anim calcmode="lin" valueType="num">
                                      <p:cBhvr>
                                        <p:cTn id="72" dur="800" decel="100000" fill="hold"/>
                                        <p:tgtEl>
                                          <p:spTgt spid="3">
                                            <p:graphicEl>
                                              <a:dgm id="{5164F2D5-9205-4971-8024-1658614140DC}"/>
                                            </p:graphic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graphicEl>
                                              <a:dgm id="{5164F2D5-9205-4971-8024-1658614140DC}"/>
                                            </p:graphic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graphicEl>
                                              <a:dgm id="{5164F2D5-9205-4971-8024-1658614140DC}"/>
                                            </p:graphic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graphicEl>
                                              <a:dgm id="{5164F2D5-9205-4971-8024-1658614140DC}"/>
                                            </p:graphic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graphicEl>
                                              <a:dgm id="{5164F2D5-9205-4971-8024-1658614140DC}"/>
                                            </p:graphicEl>
                                          </p:spTgt>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3">
                                            <p:graphicEl>
                                              <a:dgm id="{A292B971-2325-4771-AF3F-6D0DAE044441}"/>
                                            </p:graphicEl>
                                          </p:spTgt>
                                        </p:tgtEl>
                                        <p:attrNameLst>
                                          <p:attrName>style.visibility</p:attrName>
                                        </p:attrNameLst>
                                      </p:cBhvr>
                                      <p:to>
                                        <p:strVal val="visible"/>
                                      </p:to>
                                    </p:set>
                                    <p:animEffect transition="in" filter="fade">
                                      <p:cBhvr>
                                        <p:cTn id="79" dur="800" decel="100000"/>
                                        <p:tgtEl>
                                          <p:spTgt spid="3">
                                            <p:graphicEl>
                                              <a:dgm id="{A292B971-2325-4771-AF3F-6D0DAE044441}"/>
                                            </p:graphicEl>
                                          </p:spTgt>
                                        </p:tgtEl>
                                      </p:cBhvr>
                                    </p:animEffect>
                                    <p:anim calcmode="lin" valueType="num">
                                      <p:cBhvr>
                                        <p:cTn id="80" dur="800" decel="100000" fill="hold"/>
                                        <p:tgtEl>
                                          <p:spTgt spid="3">
                                            <p:graphicEl>
                                              <a:dgm id="{A292B971-2325-4771-AF3F-6D0DAE044441}"/>
                                            </p:graphic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graphicEl>
                                              <a:dgm id="{A292B971-2325-4771-AF3F-6D0DAE044441}"/>
                                            </p:graphic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graphicEl>
                                              <a:dgm id="{A292B971-2325-4771-AF3F-6D0DAE044441}"/>
                                            </p:graphic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graphicEl>
                                              <a:dgm id="{A292B971-2325-4771-AF3F-6D0DAE044441}"/>
                                            </p:graphic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graphicEl>
                                              <a:dgm id="{A292B971-2325-4771-AF3F-6D0DAE044441}"/>
                                            </p:graphicEl>
                                          </p:spTgt>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3">
                                            <p:graphicEl>
                                              <a:dgm id="{D4397195-B0EB-47A7-8383-F336429EAB05}"/>
                                            </p:graphicEl>
                                          </p:spTgt>
                                        </p:tgtEl>
                                        <p:attrNameLst>
                                          <p:attrName>style.visibility</p:attrName>
                                        </p:attrNameLst>
                                      </p:cBhvr>
                                      <p:to>
                                        <p:strVal val="visible"/>
                                      </p:to>
                                    </p:set>
                                    <p:animEffect transition="in" filter="fade">
                                      <p:cBhvr>
                                        <p:cTn id="89" dur="800" decel="100000"/>
                                        <p:tgtEl>
                                          <p:spTgt spid="3">
                                            <p:graphicEl>
                                              <a:dgm id="{D4397195-B0EB-47A7-8383-F336429EAB05}"/>
                                            </p:graphicEl>
                                          </p:spTgt>
                                        </p:tgtEl>
                                      </p:cBhvr>
                                    </p:animEffect>
                                    <p:anim calcmode="lin" valueType="num">
                                      <p:cBhvr>
                                        <p:cTn id="90" dur="800" decel="100000" fill="hold"/>
                                        <p:tgtEl>
                                          <p:spTgt spid="3">
                                            <p:graphicEl>
                                              <a:dgm id="{D4397195-B0EB-47A7-8383-F336429EAB05}"/>
                                            </p:graphicEl>
                                          </p:spTgt>
                                        </p:tgtEl>
                                        <p:attrNameLst>
                                          <p:attrName>style.rotation</p:attrName>
                                        </p:attrNameLst>
                                      </p:cBhvr>
                                      <p:tavLst>
                                        <p:tav tm="0">
                                          <p:val>
                                            <p:fltVal val="-90"/>
                                          </p:val>
                                        </p:tav>
                                        <p:tav tm="100000">
                                          <p:val>
                                            <p:fltVal val="0"/>
                                          </p:val>
                                        </p:tav>
                                      </p:tavLst>
                                    </p:anim>
                                    <p:anim calcmode="lin" valueType="num">
                                      <p:cBhvr>
                                        <p:cTn id="91" dur="800" decel="100000" fill="hold"/>
                                        <p:tgtEl>
                                          <p:spTgt spid="3">
                                            <p:graphicEl>
                                              <a:dgm id="{D4397195-B0EB-47A7-8383-F336429EAB05}"/>
                                            </p:graphicEl>
                                          </p:spTgt>
                                        </p:tgtEl>
                                        <p:attrNameLst>
                                          <p:attrName>ppt_x</p:attrName>
                                        </p:attrNameLst>
                                      </p:cBhvr>
                                      <p:tavLst>
                                        <p:tav tm="0">
                                          <p:val>
                                            <p:strVal val="#ppt_x+0.4"/>
                                          </p:val>
                                        </p:tav>
                                        <p:tav tm="100000">
                                          <p:val>
                                            <p:strVal val="#ppt_x-0.05"/>
                                          </p:val>
                                        </p:tav>
                                      </p:tavLst>
                                    </p:anim>
                                    <p:anim calcmode="lin" valueType="num">
                                      <p:cBhvr>
                                        <p:cTn id="92" dur="800" decel="100000" fill="hold"/>
                                        <p:tgtEl>
                                          <p:spTgt spid="3">
                                            <p:graphicEl>
                                              <a:dgm id="{D4397195-B0EB-47A7-8383-F336429EAB05}"/>
                                            </p:graphicEl>
                                          </p:spTgt>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3">
                                            <p:graphicEl>
                                              <a:dgm id="{D4397195-B0EB-47A7-8383-F336429EAB05}"/>
                                            </p:graphicEl>
                                          </p:spTgt>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3">
                                            <p:graphicEl>
                                              <a:dgm id="{D4397195-B0EB-47A7-8383-F336429EAB05}"/>
                                            </p:graphicEl>
                                          </p:spTgt>
                                        </p:tgtEl>
                                        <p:attrNameLst>
                                          <p:attrName>ppt_y</p:attrName>
                                        </p:attrNameLst>
                                      </p:cBhvr>
                                      <p:tavLst>
                                        <p:tav tm="0">
                                          <p:val>
                                            <p:strVal val="#ppt_y+0.1"/>
                                          </p:val>
                                        </p:tav>
                                        <p:tav tm="100000">
                                          <p:val>
                                            <p:strVal val="#ppt_y"/>
                                          </p:val>
                                        </p:tav>
                                      </p:tavLst>
                                    </p:anim>
                                  </p:childTnLst>
                                </p:cTn>
                              </p:par>
                              <p:par>
                                <p:cTn id="95" presetID="30" presetClass="entr" presetSubtype="0" fill="hold" grpId="0" nodeType="withEffect">
                                  <p:stCondLst>
                                    <p:cond delay="0"/>
                                  </p:stCondLst>
                                  <p:childTnLst>
                                    <p:set>
                                      <p:cBhvr>
                                        <p:cTn id="96" dur="1" fill="hold">
                                          <p:stCondLst>
                                            <p:cond delay="0"/>
                                          </p:stCondLst>
                                        </p:cTn>
                                        <p:tgtEl>
                                          <p:spTgt spid="3">
                                            <p:graphicEl>
                                              <a:dgm id="{1D46CC87-ADBF-4C76-B339-DEEA9BCEE0BB}"/>
                                            </p:graphicEl>
                                          </p:spTgt>
                                        </p:tgtEl>
                                        <p:attrNameLst>
                                          <p:attrName>style.visibility</p:attrName>
                                        </p:attrNameLst>
                                      </p:cBhvr>
                                      <p:to>
                                        <p:strVal val="visible"/>
                                      </p:to>
                                    </p:set>
                                    <p:animEffect transition="in" filter="fade">
                                      <p:cBhvr>
                                        <p:cTn id="97" dur="800" decel="100000"/>
                                        <p:tgtEl>
                                          <p:spTgt spid="3">
                                            <p:graphicEl>
                                              <a:dgm id="{1D46CC87-ADBF-4C76-B339-DEEA9BCEE0BB}"/>
                                            </p:graphicEl>
                                          </p:spTgt>
                                        </p:tgtEl>
                                      </p:cBhvr>
                                    </p:animEffect>
                                    <p:anim calcmode="lin" valueType="num">
                                      <p:cBhvr>
                                        <p:cTn id="98" dur="800" decel="100000" fill="hold"/>
                                        <p:tgtEl>
                                          <p:spTgt spid="3">
                                            <p:graphicEl>
                                              <a:dgm id="{1D46CC87-ADBF-4C76-B339-DEEA9BCEE0BB}"/>
                                            </p:graphicEl>
                                          </p:spTgt>
                                        </p:tgtEl>
                                        <p:attrNameLst>
                                          <p:attrName>style.rotation</p:attrName>
                                        </p:attrNameLst>
                                      </p:cBhvr>
                                      <p:tavLst>
                                        <p:tav tm="0">
                                          <p:val>
                                            <p:fltVal val="-90"/>
                                          </p:val>
                                        </p:tav>
                                        <p:tav tm="100000">
                                          <p:val>
                                            <p:fltVal val="0"/>
                                          </p:val>
                                        </p:tav>
                                      </p:tavLst>
                                    </p:anim>
                                    <p:anim calcmode="lin" valueType="num">
                                      <p:cBhvr>
                                        <p:cTn id="99" dur="800" decel="100000" fill="hold"/>
                                        <p:tgtEl>
                                          <p:spTgt spid="3">
                                            <p:graphicEl>
                                              <a:dgm id="{1D46CC87-ADBF-4C76-B339-DEEA9BCEE0BB}"/>
                                            </p:graphic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3">
                                            <p:graphicEl>
                                              <a:dgm id="{1D46CC87-ADBF-4C76-B339-DEEA9BCEE0BB}"/>
                                            </p:graphic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3">
                                            <p:graphicEl>
                                              <a:dgm id="{1D46CC87-ADBF-4C76-B339-DEEA9BCEE0BB}"/>
                                            </p:graphic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3">
                                            <p:graphicEl>
                                              <a:dgm id="{1D46CC87-ADBF-4C76-B339-DEEA9BCEE0BB}"/>
                                            </p:graphicEl>
                                          </p:spTgt>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3">
                                            <p:graphicEl>
                                              <a:dgm id="{CEFD8F14-486D-43A3-9790-7DEF1EF95ABD}"/>
                                            </p:graphicEl>
                                          </p:spTgt>
                                        </p:tgtEl>
                                        <p:attrNameLst>
                                          <p:attrName>style.visibility</p:attrName>
                                        </p:attrNameLst>
                                      </p:cBhvr>
                                      <p:to>
                                        <p:strVal val="visible"/>
                                      </p:to>
                                    </p:set>
                                    <p:animEffect transition="in" filter="fade">
                                      <p:cBhvr>
                                        <p:cTn id="107" dur="800" decel="100000"/>
                                        <p:tgtEl>
                                          <p:spTgt spid="3">
                                            <p:graphicEl>
                                              <a:dgm id="{CEFD8F14-486D-43A3-9790-7DEF1EF95ABD}"/>
                                            </p:graphicEl>
                                          </p:spTgt>
                                        </p:tgtEl>
                                      </p:cBhvr>
                                    </p:animEffect>
                                    <p:anim calcmode="lin" valueType="num">
                                      <p:cBhvr>
                                        <p:cTn id="108" dur="800" decel="100000" fill="hold"/>
                                        <p:tgtEl>
                                          <p:spTgt spid="3">
                                            <p:graphicEl>
                                              <a:dgm id="{CEFD8F14-486D-43A3-9790-7DEF1EF95ABD}"/>
                                            </p:graphicEl>
                                          </p:spTgt>
                                        </p:tgtEl>
                                        <p:attrNameLst>
                                          <p:attrName>style.rotation</p:attrName>
                                        </p:attrNameLst>
                                      </p:cBhvr>
                                      <p:tavLst>
                                        <p:tav tm="0">
                                          <p:val>
                                            <p:fltVal val="-90"/>
                                          </p:val>
                                        </p:tav>
                                        <p:tav tm="100000">
                                          <p:val>
                                            <p:fltVal val="0"/>
                                          </p:val>
                                        </p:tav>
                                      </p:tavLst>
                                    </p:anim>
                                    <p:anim calcmode="lin" valueType="num">
                                      <p:cBhvr>
                                        <p:cTn id="109" dur="800" decel="100000" fill="hold"/>
                                        <p:tgtEl>
                                          <p:spTgt spid="3">
                                            <p:graphicEl>
                                              <a:dgm id="{CEFD8F14-486D-43A3-9790-7DEF1EF95ABD}"/>
                                            </p:graphic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3">
                                            <p:graphicEl>
                                              <a:dgm id="{CEFD8F14-486D-43A3-9790-7DEF1EF95ABD}"/>
                                            </p:graphic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3">
                                            <p:graphicEl>
                                              <a:dgm id="{CEFD8F14-486D-43A3-9790-7DEF1EF95ABD}"/>
                                            </p:graphic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3">
                                            <p:graphicEl>
                                              <a:dgm id="{CEFD8F14-486D-43A3-9790-7DEF1EF95ABD}"/>
                                            </p:graphicEl>
                                          </p:spTgt>
                                        </p:tgtEl>
                                        <p:attrNameLst>
                                          <p:attrName>ppt_y</p:attrName>
                                        </p:attrNameLst>
                                      </p:cBhvr>
                                      <p:tavLst>
                                        <p:tav tm="0">
                                          <p:val>
                                            <p:strVal val="#ppt_y+0.1"/>
                                          </p:val>
                                        </p:tav>
                                        <p:tav tm="100000">
                                          <p:val>
                                            <p:strVal val="#ppt_y"/>
                                          </p:val>
                                        </p:tav>
                                      </p:tavLst>
                                    </p:anim>
                                  </p:childTnLst>
                                </p:cTn>
                              </p:par>
                              <p:par>
                                <p:cTn id="113" presetID="30" presetClass="entr" presetSubtype="0" fill="hold" grpId="0" nodeType="withEffect">
                                  <p:stCondLst>
                                    <p:cond delay="0"/>
                                  </p:stCondLst>
                                  <p:childTnLst>
                                    <p:set>
                                      <p:cBhvr>
                                        <p:cTn id="114" dur="1" fill="hold">
                                          <p:stCondLst>
                                            <p:cond delay="0"/>
                                          </p:stCondLst>
                                        </p:cTn>
                                        <p:tgtEl>
                                          <p:spTgt spid="3">
                                            <p:graphicEl>
                                              <a:dgm id="{E3D5FB49-2098-4CBC-A84B-DBBF25F12876}"/>
                                            </p:graphicEl>
                                          </p:spTgt>
                                        </p:tgtEl>
                                        <p:attrNameLst>
                                          <p:attrName>style.visibility</p:attrName>
                                        </p:attrNameLst>
                                      </p:cBhvr>
                                      <p:to>
                                        <p:strVal val="visible"/>
                                      </p:to>
                                    </p:set>
                                    <p:animEffect transition="in" filter="fade">
                                      <p:cBhvr>
                                        <p:cTn id="115" dur="800" decel="100000"/>
                                        <p:tgtEl>
                                          <p:spTgt spid="3">
                                            <p:graphicEl>
                                              <a:dgm id="{E3D5FB49-2098-4CBC-A84B-DBBF25F12876}"/>
                                            </p:graphicEl>
                                          </p:spTgt>
                                        </p:tgtEl>
                                      </p:cBhvr>
                                    </p:animEffect>
                                    <p:anim calcmode="lin" valueType="num">
                                      <p:cBhvr>
                                        <p:cTn id="116" dur="800" decel="100000" fill="hold"/>
                                        <p:tgtEl>
                                          <p:spTgt spid="3">
                                            <p:graphicEl>
                                              <a:dgm id="{E3D5FB49-2098-4CBC-A84B-DBBF25F12876}"/>
                                            </p:graphicEl>
                                          </p:spTgt>
                                        </p:tgtEl>
                                        <p:attrNameLst>
                                          <p:attrName>style.rotation</p:attrName>
                                        </p:attrNameLst>
                                      </p:cBhvr>
                                      <p:tavLst>
                                        <p:tav tm="0">
                                          <p:val>
                                            <p:fltVal val="-90"/>
                                          </p:val>
                                        </p:tav>
                                        <p:tav tm="100000">
                                          <p:val>
                                            <p:fltVal val="0"/>
                                          </p:val>
                                        </p:tav>
                                      </p:tavLst>
                                    </p:anim>
                                    <p:anim calcmode="lin" valueType="num">
                                      <p:cBhvr>
                                        <p:cTn id="117" dur="800" decel="100000" fill="hold"/>
                                        <p:tgtEl>
                                          <p:spTgt spid="3">
                                            <p:graphicEl>
                                              <a:dgm id="{E3D5FB49-2098-4CBC-A84B-DBBF25F12876}"/>
                                            </p:graphic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3">
                                            <p:graphicEl>
                                              <a:dgm id="{E3D5FB49-2098-4CBC-A84B-DBBF25F12876}"/>
                                            </p:graphic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3">
                                            <p:graphicEl>
                                              <a:dgm id="{E3D5FB49-2098-4CBC-A84B-DBBF25F12876}"/>
                                            </p:graphic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3">
                                            <p:graphicEl>
                                              <a:dgm id="{E3D5FB49-2098-4CBC-A84B-DBBF25F12876}"/>
                                            </p:graphicEl>
                                          </p:spTgt>
                                        </p:tgtEl>
                                        <p:attrNameLst>
                                          <p:attrName>ppt_y</p:attrName>
                                        </p:attrNameLst>
                                      </p:cBhvr>
                                      <p:tavLst>
                                        <p:tav tm="0">
                                          <p:val>
                                            <p:strVal val="#ppt_y+0.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0" presetClass="entr" presetSubtype="0" fill="hold" grpId="0" nodeType="clickEffect">
                                  <p:stCondLst>
                                    <p:cond delay="0"/>
                                  </p:stCondLst>
                                  <p:childTnLst>
                                    <p:set>
                                      <p:cBhvr>
                                        <p:cTn id="124" dur="1" fill="hold">
                                          <p:stCondLst>
                                            <p:cond delay="0"/>
                                          </p:stCondLst>
                                        </p:cTn>
                                        <p:tgtEl>
                                          <p:spTgt spid="3">
                                            <p:graphicEl>
                                              <a:dgm id="{477AEB25-2A23-44F4-997B-C502EF796729}"/>
                                            </p:graphicEl>
                                          </p:spTgt>
                                        </p:tgtEl>
                                        <p:attrNameLst>
                                          <p:attrName>style.visibility</p:attrName>
                                        </p:attrNameLst>
                                      </p:cBhvr>
                                      <p:to>
                                        <p:strVal val="visible"/>
                                      </p:to>
                                    </p:set>
                                    <p:animEffect transition="in" filter="fade">
                                      <p:cBhvr>
                                        <p:cTn id="125" dur="800" decel="100000"/>
                                        <p:tgtEl>
                                          <p:spTgt spid="3">
                                            <p:graphicEl>
                                              <a:dgm id="{477AEB25-2A23-44F4-997B-C502EF796729}"/>
                                            </p:graphicEl>
                                          </p:spTgt>
                                        </p:tgtEl>
                                      </p:cBhvr>
                                    </p:animEffect>
                                    <p:anim calcmode="lin" valueType="num">
                                      <p:cBhvr>
                                        <p:cTn id="126" dur="800" decel="100000" fill="hold"/>
                                        <p:tgtEl>
                                          <p:spTgt spid="3">
                                            <p:graphicEl>
                                              <a:dgm id="{477AEB25-2A23-44F4-997B-C502EF796729}"/>
                                            </p:graphicEl>
                                          </p:spTgt>
                                        </p:tgtEl>
                                        <p:attrNameLst>
                                          <p:attrName>style.rotation</p:attrName>
                                        </p:attrNameLst>
                                      </p:cBhvr>
                                      <p:tavLst>
                                        <p:tav tm="0">
                                          <p:val>
                                            <p:fltVal val="-90"/>
                                          </p:val>
                                        </p:tav>
                                        <p:tav tm="100000">
                                          <p:val>
                                            <p:fltVal val="0"/>
                                          </p:val>
                                        </p:tav>
                                      </p:tavLst>
                                    </p:anim>
                                    <p:anim calcmode="lin" valueType="num">
                                      <p:cBhvr>
                                        <p:cTn id="127" dur="800" decel="100000" fill="hold"/>
                                        <p:tgtEl>
                                          <p:spTgt spid="3">
                                            <p:graphicEl>
                                              <a:dgm id="{477AEB25-2A23-44F4-997B-C502EF796729}"/>
                                            </p:graphicEl>
                                          </p:spTgt>
                                        </p:tgtEl>
                                        <p:attrNameLst>
                                          <p:attrName>ppt_x</p:attrName>
                                        </p:attrNameLst>
                                      </p:cBhvr>
                                      <p:tavLst>
                                        <p:tav tm="0">
                                          <p:val>
                                            <p:strVal val="#ppt_x+0.4"/>
                                          </p:val>
                                        </p:tav>
                                        <p:tav tm="100000">
                                          <p:val>
                                            <p:strVal val="#ppt_x-0.05"/>
                                          </p:val>
                                        </p:tav>
                                      </p:tavLst>
                                    </p:anim>
                                    <p:anim calcmode="lin" valueType="num">
                                      <p:cBhvr>
                                        <p:cTn id="128" dur="800" decel="100000" fill="hold"/>
                                        <p:tgtEl>
                                          <p:spTgt spid="3">
                                            <p:graphicEl>
                                              <a:dgm id="{477AEB25-2A23-44F4-997B-C502EF796729}"/>
                                            </p:graphicEl>
                                          </p:spTgt>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3">
                                            <p:graphicEl>
                                              <a:dgm id="{477AEB25-2A23-44F4-997B-C502EF796729}"/>
                                            </p:graphicEl>
                                          </p:spTgt>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3">
                                            <p:graphicEl>
                                              <a:dgm id="{477AEB25-2A23-44F4-997B-C502EF796729}"/>
                                            </p:graphicEl>
                                          </p:spTgt>
                                        </p:tgtEl>
                                        <p:attrNameLst>
                                          <p:attrName>ppt_y</p:attrName>
                                        </p:attrNameLst>
                                      </p:cBhvr>
                                      <p:tavLst>
                                        <p:tav tm="0">
                                          <p:val>
                                            <p:strVal val="#ppt_y+0.1"/>
                                          </p:val>
                                        </p:tav>
                                        <p:tav tm="100000">
                                          <p:val>
                                            <p:strVal val="#ppt_y"/>
                                          </p:val>
                                        </p:tav>
                                      </p:tavLst>
                                    </p:anim>
                                  </p:childTnLst>
                                </p:cTn>
                              </p:par>
                              <p:par>
                                <p:cTn id="131" presetID="30" presetClass="entr" presetSubtype="0" fill="hold" grpId="0" nodeType="withEffect">
                                  <p:stCondLst>
                                    <p:cond delay="0"/>
                                  </p:stCondLst>
                                  <p:childTnLst>
                                    <p:set>
                                      <p:cBhvr>
                                        <p:cTn id="132" dur="1" fill="hold">
                                          <p:stCondLst>
                                            <p:cond delay="0"/>
                                          </p:stCondLst>
                                        </p:cTn>
                                        <p:tgtEl>
                                          <p:spTgt spid="3">
                                            <p:graphicEl>
                                              <a:dgm id="{2167640E-ABB9-4B39-8726-6CA36C8EC335}"/>
                                            </p:graphicEl>
                                          </p:spTgt>
                                        </p:tgtEl>
                                        <p:attrNameLst>
                                          <p:attrName>style.visibility</p:attrName>
                                        </p:attrNameLst>
                                      </p:cBhvr>
                                      <p:to>
                                        <p:strVal val="visible"/>
                                      </p:to>
                                    </p:set>
                                    <p:animEffect transition="in" filter="fade">
                                      <p:cBhvr>
                                        <p:cTn id="133" dur="800" decel="100000"/>
                                        <p:tgtEl>
                                          <p:spTgt spid="3">
                                            <p:graphicEl>
                                              <a:dgm id="{2167640E-ABB9-4B39-8726-6CA36C8EC335}"/>
                                            </p:graphicEl>
                                          </p:spTgt>
                                        </p:tgtEl>
                                      </p:cBhvr>
                                    </p:animEffect>
                                    <p:anim calcmode="lin" valueType="num">
                                      <p:cBhvr>
                                        <p:cTn id="134" dur="800" decel="100000" fill="hold"/>
                                        <p:tgtEl>
                                          <p:spTgt spid="3">
                                            <p:graphicEl>
                                              <a:dgm id="{2167640E-ABB9-4B39-8726-6CA36C8EC335}"/>
                                            </p:graphicEl>
                                          </p:spTgt>
                                        </p:tgtEl>
                                        <p:attrNameLst>
                                          <p:attrName>style.rotation</p:attrName>
                                        </p:attrNameLst>
                                      </p:cBhvr>
                                      <p:tavLst>
                                        <p:tav tm="0">
                                          <p:val>
                                            <p:fltVal val="-90"/>
                                          </p:val>
                                        </p:tav>
                                        <p:tav tm="100000">
                                          <p:val>
                                            <p:fltVal val="0"/>
                                          </p:val>
                                        </p:tav>
                                      </p:tavLst>
                                    </p:anim>
                                    <p:anim calcmode="lin" valueType="num">
                                      <p:cBhvr>
                                        <p:cTn id="135" dur="800" decel="100000" fill="hold"/>
                                        <p:tgtEl>
                                          <p:spTgt spid="3">
                                            <p:graphicEl>
                                              <a:dgm id="{2167640E-ABB9-4B39-8726-6CA36C8EC335}"/>
                                            </p:graphicEl>
                                          </p:spTgt>
                                        </p:tgtEl>
                                        <p:attrNameLst>
                                          <p:attrName>ppt_x</p:attrName>
                                        </p:attrNameLst>
                                      </p:cBhvr>
                                      <p:tavLst>
                                        <p:tav tm="0">
                                          <p:val>
                                            <p:strVal val="#ppt_x+0.4"/>
                                          </p:val>
                                        </p:tav>
                                        <p:tav tm="100000">
                                          <p:val>
                                            <p:strVal val="#ppt_x-0.05"/>
                                          </p:val>
                                        </p:tav>
                                      </p:tavLst>
                                    </p:anim>
                                    <p:anim calcmode="lin" valueType="num">
                                      <p:cBhvr>
                                        <p:cTn id="136" dur="800" decel="100000" fill="hold"/>
                                        <p:tgtEl>
                                          <p:spTgt spid="3">
                                            <p:graphicEl>
                                              <a:dgm id="{2167640E-ABB9-4B39-8726-6CA36C8EC335}"/>
                                            </p:graphicEl>
                                          </p:spTgt>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3">
                                            <p:graphicEl>
                                              <a:dgm id="{2167640E-ABB9-4B39-8726-6CA36C8EC335}"/>
                                            </p:graphicEl>
                                          </p:spTgt>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3">
                                            <p:graphicEl>
                                              <a:dgm id="{2167640E-ABB9-4B39-8726-6CA36C8EC335}"/>
                                            </p:graphicEl>
                                          </p:spTgt>
                                        </p:tgtEl>
                                        <p:attrNameLst>
                                          <p:attrName>ppt_y</p:attrName>
                                        </p:attrNameLst>
                                      </p:cBhvr>
                                      <p:tavLst>
                                        <p:tav tm="0">
                                          <p:val>
                                            <p:strVal val="#ppt_y+0.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0" presetClass="entr" presetSubtype="0" fill="hold" grpId="0" nodeType="clickEffect">
                                  <p:stCondLst>
                                    <p:cond delay="0"/>
                                  </p:stCondLst>
                                  <p:childTnLst>
                                    <p:set>
                                      <p:cBhvr>
                                        <p:cTn id="142" dur="1" fill="hold">
                                          <p:stCondLst>
                                            <p:cond delay="0"/>
                                          </p:stCondLst>
                                        </p:cTn>
                                        <p:tgtEl>
                                          <p:spTgt spid="3">
                                            <p:graphicEl>
                                              <a:dgm id="{E875A810-E05C-480B-9E30-B277590B8060}"/>
                                            </p:graphicEl>
                                          </p:spTgt>
                                        </p:tgtEl>
                                        <p:attrNameLst>
                                          <p:attrName>style.visibility</p:attrName>
                                        </p:attrNameLst>
                                      </p:cBhvr>
                                      <p:to>
                                        <p:strVal val="visible"/>
                                      </p:to>
                                    </p:set>
                                    <p:animEffect transition="in" filter="fade">
                                      <p:cBhvr>
                                        <p:cTn id="143" dur="800" decel="100000"/>
                                        <p:tgtEl>
                                          <p:spTgt spid="3">
                                            <p:graphicEl>
                                              <a:dgm id="{E875A810-E05C-480B-9E30-B277590B8060}"/>
                                            </p:graphicEl>
                                          </p:spTgt>
                                        </p:tgtEl>
                                      </p:cBhvr>
                                    </p:animEffect>
                                    <p:anim calcmode="lin" valueType="num">
                                      <p:cBhvr>
                                        <p:cTn id="144" dur="800" decel="100000" fill="hold"/>
                                        <p:tgtEl>
                                          <p:spTgt spid="3">
                                            <p:graphicEl>
                                              <a:dgm id="{E875A810-E05C-480B-9E30-B277590B8060}"/>
                                            </p:graphicEl>
                                          </p:spTgt>
                                        </p:tgtEl>
                                        <p:attrNameLst>
                                          <p:attrName>style.rotation</p:attrName>
                                        </p:attrNameLst>
                                      </p:cBhvr>
                                      <p:tavLst>
                                        <p:tav tm="0">
                                          <p:val>
                                            <p:fltVal val="-90"/>
                                          </p:val>
                                        </p:tav>
                                        <p:tav tm="100000">
                                          <p:val>
                                            <p:fltVal val="0"/>
                                          </p:val>
                                        </p:tav>
                                      </p:tavLst>
                                    </p:anim>
                                    <p:anim calcmode="lin" valueType="num">
                                      <p:cBhvr>
                                        <p:cTn id="145" dur="800" decel="100000" fill="hold"/>
                                        <p:tgtEl>
                                          <p:spTgt spid="3">
                                            <p:graphicEl>
                                              <a:dgm id="{E875A810-E05C-480B-9E30-B277590B8060}"/>
                                            </p:graphicEl>
                                          </p:spTgt>
                                        </p:tgtEl>
                                        <p:attrNameLst>
                                          <p:attrName>ppt_x</p:attrName>
                                        </p:attrNameLst>
                                      </p:cBhvr>
                                      <p:tavLst>
                                        <p:tav tm="0">
                                          <p:val>
                                            <p:strVal val="#ppt_x+0.4"/>
                                          </p:val>
                                        </p:tav>
                                        <p:tav tm="100000">
                                          <p:val>
                                            <p:strVal val="#ppt_x-0.05"/>
                                          </p:val>
                                        </p:tav>
                                      </p:tavLst>
                                    </p:anim>
                                    <p:anim calcmode="lin" valueType="num">
                                      <p:cBhvr>
                                        <p:cTn id="146" dur="800" decel="100000" fill="hold"/>
                                        <p:tgtEl>
                                          <p:spTgt spid="3">
                                            <p:graphicEl>
                                              <a:dgm id="{E875A810-E05C-480B-9E30-B277590B8060}"/>
                                            </p:graphicEl>
                                          </p:spTgt>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3">
                                            <p:graphicEl>
                                              <a:dgm id="{E875A810-E05C-480B-9E30-B277590B8060}"/>
                                            </p:graphicEl>
                                          </p:spTgt>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3">
                                            <p:graphicEl>
                                              <a:dgm id="{E875A810-E05C-480B-9E30-B277590B8060}"/>
                                            </p:graphicEl>
                                          </p:spTgt>
                                        </p:tgtEl>
                                        <p:attrNameLst>
                                          <p:attrName>ppt_y</p:attrName>
                                        </p:attrNameLst>
                                      </p:cBhvr>
                                      <p:tavLst>
                                        <p:tav tm="0">
                                          <p:val>
                                            <p:strVal val="#ppt_y+0.1"/>
                                          </p:val>
                                        </p:tav>
                                        <p:tav tm="100000">
                                          <p:val>
                                            <p:strVal val="#ppt_y"/>
                                          </p:val>
                                        </p:tav>
                                      </p:tavLst>
                                    </p:anim>
                                  </p:childTnLst>
                                </p:cTn>
                              </p:par>
                              <p:par>
                                <p:cTn id="149" presetID="30" presetClass="entr" presetSubtype="0" fill="hold" grpId="0" nodeType="withEffect">
                                  <p:stCondLst>
                                    <p:cond delay="0"/>
                                  </p:stCondLst>
                                  <p:childTnLst>
                                    <p:set>
                                      <p:cBhvr>
                                        <p:cTn id="150" dur="1" fill="hold">
                                          <p:stCondLst>
                                            <p:cond delay="0"/>
                                          </p:stCondLst>
                                        </p:cTn>
                                        <p:tgtEl>
                                          <p:spTgt spid="3">
                                            <p:graphicEl>
                                              <a:dgm id="{CEC65688-FAF1-498A-A12F-38B99C045AF7}"/>
                                            </p:graphicEl>
                                          </p:spTgt>
                                        </p:tgtEl>
                                        <p:attrNameLst>
                                          <p:attrName>style.visibility</p:attrName>
                                        </p:attrNameLst>
                                      </p:cBhvr>
                                      <p:to>
                                        <p:strVal val="visible"/>
                                      </p:to>
                                    </p:set>
                                    <p:animEffect transition="in" filter="fade">
                                      <p:cBhvr>
                                        <p:cTn id="151" dur="800" decel="100000"/>
                                        <p:tgtEl>
                                          <p:spTgt spid="3">
                                            <p:graphicEl>
                                              <a:dgm id="{CEC65688-FAF1-498A-A12F-38B99C045AF7}"/>
                                            </p:graphicEl>
                                          </p:spTgt>
                                        </p:tgtEl>
                                      </p:cBhvr>
                                    </p:animEffect>
                                    <p:anim calcmode="lin" valueType="num">
                                      <p:cBhvr>
                                        <p:cTn id="152" dur="800" decel="100000" fill="hold"/>
                                        <p:tgtEl>
                                          <p:spTgt spid="3">
                                            <p:graphicEl>
                                              <a:dgm id="{CEC65688-FAF1-498A-A12F-38B99C045AF7}"/>
                                            </p:graphicEl>
                                          </p:spTgt>
                                        </p:tgtEl>
                                        <p:attrNameLst>
                                          <p:attrName>style.rotation</p:attrName>
                                        </p:attrNameLst>
                                      </p:cBhvr>
                                      <p:tavLst>
                                        <p:tav tm="0">
                                          <p:val>
                                            <p:fltVal val="-90"/>
                                          </p:val>
                                        </p:tav>
                                        <p:tav tm="100000">
                                          <p:val>
                                            <p:fltVal val="0"/>
                                          </p:val>
                                        </p:tav>
                                      </p:tavLst>
                                    </p:anim>
                                    <p:anim calcmode="lin" valueType="num">
                                      <p:cBhvr>
                                        <p:cTn id="153" dur="800" decel="100000" fill="hold"/>
                                        <p:tgtEl>
                                          <p:spTgt spid="3">
                                            <p:graphicEl>
                                              <a:dgm id="{CEC65688-FAF1-498A-A12F-38B99C045AF7}"/>
                                            </p:graphicEl>
                                          </p:spTgt>
                                        </p:tgtEl>
                                        <p:attrNameLst>
                                          <p:attrName>ppt_x</p:attrName>
                                        </p:attrNameLst>
                                      </p:cBhvr>
                                      <p:tavLst>
                                        <p:tav tm="0">
                                          <p:val>
                                            <p:strVal val="#ppt_x+0.4"/>
                                          </p:val>
                                        </p:tav>
                                        <p:tav tm="100000">
                                          <p:val>
                                            <p:strVal val="#ppt_x-0.05"/>
                                          </p:val>
                                        </p:tav>
                                      </p:tavLst>
                                    </p:anim>
                                    <p:anim calcmode="lin" valueType="num">
                                      <p:cBhvr>
                                        <p:cTn id="154" dur="800" decel="100000" fill="hold"/>
                                        <p:tgtEl>
                                          <p:spTgt spid="3">
                                            <p:graphicEl>
                                              <a:dgm id="{CEC65688-FAF1-498A-A12F-38B99C045AF7}"/>
                                            </p:graphicEl>
                                          </p:spTgt>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3">
                                            <p:graphicEl>
                                              <a:dgm id="{CEC65688-FAF1-498A-A12F-38B99C045AF7}"/>
                                            </p:graphicEl>
                                          </p:spTgt>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3">
                                            <p:graphicEl>
                                              <a:dgm id="{CEC65688-FAF1-498A-A12F-38B99C045AF7}"/>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3603</TotalTime>
  <Words>423</Words>
  <Application>Microsoft Office PowerPoint</Application>
  <PresentationFormat>On-screen Show (4:3)</PresentationFormat>
  <Paragraphs>77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SunMoon Computer</cp:lastModifiedBy>
  <cp:revision>148</cp:revision>
  <dcterms:created xsi:type="dcterms:W3CDTF">2012-11-29T15:47:04Z</dcterms:created>
  <dcterms:modified xsi:type="dcterms:W3CDTF">2019-10-22T01:30:08Z</dcterms:modified>
</cp:coreProperties>
</file>