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80" r:id="rId5"/>
    <p:sldId id="282" r:id="rId6"/>
    <p:sldId id="283" r:id="rId7"/>
    <p:sldId id="281" r:id="rId8"/>
    <p:sldId id="274" r:id="rId9"/>
    <p:sldId id="275" r:id="rId10"/>
    <p:sldId id="276" r:id="rId11"/>
    <p:sldId id="271" r:id="rId12"/>
    <p:sldId id="285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64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EF5E2D-1233-47A8-8681-9C1C33877152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4F8E54-97F5-4A22-B081-B8FE0F29C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4801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16A10BE-74E2-496E-95EE-9617069C5509}" type="slidenum">
              <a:rPr lang="en-US">
                <a:latin typeface="Calibri" panose="020F0502020204030204" pitchFamily="34" charset="0"/>
              </a:rPr>
              <a:pPr eaLnBrk="1" hangingPunct="1"/>
              <a:t>1</a:t>
            </a:fld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8806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4946623-93B6-41BC-8084-5133AABBC39A}" type="slidenum">
              <a:rPr lang="en-US">
                <a:latin typeface="Calibri" panose="020F0502020204030204" pitchFamily="34" charset="0"/>
              </a:rPr>
              <a:pPr eaLnBrk="1" hangingPunct="1"/>
              <a:t>3</a:t>
            </a:fld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4177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9F65E-F2FD-4C9A-ACE0-7697E3AF2C1B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867B-7E61-41FA-B8A4-F4FD0D503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5775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9F65E-F2FD-4C9A-ACE0-7697E3AF2C1B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867B-7E61-41FA-B8A4-F4FD0D503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3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9F65E-F2FD-4C9A-ACE0-7697E3AF2C1B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867B-7E61-41FA-B8A4-F4FD0D503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1925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9F65E-F2FD-4C9A-ACE0-7697E3AF2C1B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867B-7E61-41FA-B8A4-F4FD0D503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5880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9F65E-F2FD-4C9A-ACE0-7697E3AF2C1B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867B-7E61-41FA-B8A4-F4FD0D503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8244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9F65E-F2FD-4C9A-ACE0-7697E3AF2C1B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867B-7E61-41FA-B8A4-F4FD0D503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6336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9F65E-F2FD-4C9A-ACE0-7697E3AF2C1B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867B-7E61-41FA-B8A4-F4FD0D503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6401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9F65E-F2FD-4C9A-ACE0-7697E3AF2C1B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867B-7E61-41FA-B8A4-F4FD0D503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8914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9F65E-F2FD-4C9A-ACE0-7697E3AF2C1B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867B-7E61-41FA-B8A4-F4FD0D503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8026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9F65E-F2FD-4C9A-ACE0-7697E3AF2C1B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867B-7E61-41FA-B8A4-F4FD0D503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9214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9F65E-F2FD-4C9A-ACE0-7697E3AF2C1B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867B-7E61-41FA-B8A4-F4FD0D503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6232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9F65E-F2FD-4C9A-ACE0-7697E3AF2C1B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8867B-7E61-41FA-B8A4-F4FD0D503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8969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 descr="scn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14465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dirty="0">
                <a:latin typeface="NikoshBAN" pitchFamily="2" charset="0"/>
                <a:cs typeface="NikoshBAN" pitchFamily="2" charset="0"/>
              </a:rPr>
              <a:t>Welcome</a:t>
            </a:r>
          </a:p>
        </p:txBody>
      </p:sp>
    </p:spTree>
    <p:extLst>
      <p:ext uri="{BB962C8B-B14F-4D97-AF65-F5344CB8AC3E}">
        <p14:creationId xmlns:p14="http://schemas.microsoft.com/office/powerpoint/2010/main" xmlns="" val="215607779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381000"/>
            <a:ext cx="4953000" cy="1295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Fill in the gap Without clues -</a:t>
            </a:r>
            <a:endParaRPr lang="en-US" sz="44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514600"/>
            <a:ext cx="8305800" cy="2743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The narrow </a:t>
            </a:r>
            <a:r>
              <a:rPr lang="en-US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T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hamel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road were jam……(a)……..    ,whose are busy seeing and ……(b)…….    . Some are feel it is as …(c)……. …., and some are feel it is the suitable place to marketing.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Masum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fell some tried, for this reason he sat down on ………………(d)………………………….   . The whole place was fill-up by different ………(e)…………    , where sights and sounds touched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Masum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very strongly.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6200" y="5638800"/>
            <a:ext cx="1524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With Tourist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905000" y="5638800"/>
            <a:ext cx="1524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buying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34000" y="5611091"/>
            <a:ext cx="2137064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Top of the stairs of a temple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657600" y="5673436"/>
            <a:ext cx="1524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 fair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620000" y="5624945"/>
            <a:ext cx="1524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activity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163765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10799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latin typeface="NikoshBAN" pitchFamily="2" charset="0"/>
                <a:cs typeface="NikoshBAN" pitchFamily="2" charset="0"/>
              </a:rPr>
              <a:t>GROUP WORK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2000250"/>
            <a:ext cx="7924800" cy="347787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Imagine that you have 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gone to a local market at Nepal and  you lost the way to go at your residence. </a:t>
            </a:r>
            <a:r>
              <a:rPr lang="en-US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Write down what will you do?</a:t>
            </a:r>
          </a:p>
        </p:txBody>
      </p:sp>
    </p:spTree>
    <p:extLst>
      <p:ext uri="{BB962C8B-B14F-4D97-AF65-F5344CB8AC3E}">
        <p14:creationId xmlns:p14="http://schemas.microsoft.com/office/powerpoint/2010/main" xmlns="" val="417175913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28800" y="228600"/>
            <a:ext cx="5105400" cy="9906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Evaluation</a:t>
            </a:r>
            <a:r>
              <a:rPr lang="en-US" sz="6600" b="1" dirty="0" smtClean="0">
                <a:solidFill>
                  <a:schemeClr val="tx1"/>
                </a:solidFill>
              </a:rPr>
              <a:t> 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752600"/>
            <a:ext cx="6019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Whose 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are busy seeing and 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buying 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0" y="2819400"/>
            <a:ext cx="6019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Why did 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sights and sounds </a:t>
            </a:r>
            <a:r>
              <a:rPr lang="en-US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touch </a:t>
            </a:r>
            <a:r>
              <a:rPr lang="en-US" sz="2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Masum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very </a:t>
            </a:r>
            <a:r>
              <a:rPr lang="en-US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strongly?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3886200"/>
            <a:ext cx="6019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Where is stay Himalaya  ?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5029200"/>
            <a:ext cx="6019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Where is stay 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Nepal in the world  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248400" y="1790700"/>
            <a:ext cx="2895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Tourist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241473" y="2857500"/>
            <a:ext cx="2895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For 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fill-up by different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peple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.</a:t>
            </a:r>
          </a:p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6241473" y="3924300"/>
            <a:ext cx="2895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Nepal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241473" y="5067300"/>
            <a:ext cx="2895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South Asia</a:t>
            </a:r>
            <a:endParaRPr lang="en-US" sz="28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097622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143000" y="2884488"/>
            <a:ext cx="67056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Do you want to visit the Nepal? Why?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262" y="570623"/>
            <a:ext cx="9144000" cy="110799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latin typeface="NikoshBAN" pitchFamily="2" charset="0"/>
                <a:cs typeface="NikoshBAN" pitchFamily="2" charset="0"/>
              </a:rPr>
              <a:t>HOME WORK</a:t>
            </a:r>
          </a:p>
        </p:txBody>
      </p:sp>
    </p:spTree>
    <p:extLst>
      <p:ext uri="{BB962C8B-B14F-4D97-AF65-F5344CB8AC3E}">
        <p14:creationId xmlns:p14="http://schemas.microsoft.com/office/powerpoint/2010/main" xmlns="" val="148422872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33400"/>
            <a:ext cx="8686800" cy="30469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latin typeface="NikoshBAN" pitchFamily="2" charset="0"/>
                <a:cs typeface="NikoshBAN" pitchFamily="2" charset="0"/>
              </a:rPr>
              <a:t>THANK YOU ALL</a:t>
            </a:r>
          </a:p>
        </p:txBody>
      </p:sp>
      <p:pic>
        <p:nvPicPr>
          <p:cNvPr id="3" name="Picture 2" descr="stock-photo-beautiful-spring-flowers-isolated-on-white-background-crocus-hyacinth-tulip-7062839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116"/>
          <a:stretch>
            <a:fillRect/>
          </a:stretch>
        </p:blipFill>
        <p:spPr bwMode="auto">
          <a:xfrm>
            <a:off x="5715000" y="3124200"/>
            <a:ext cx="3276600" cy="324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1127303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1371600"/>
            <a:ext cx="8153400" cy="310854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Md. </a:t>
            </a:r>
            <a:r>
              <a:rPr lang="en-US" sz="2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Ikramul</a:t>
            </a:r>
            <a:r>
              <a:rPr lang="en-US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Haque</a:t>
            </a:r>
            <a:endParaRPr lang="en-US" sz="28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B.Sc</a:t>
            </a:r>
            <a:r>
              <a:rPr lang="en-US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B.Ed,M.A</a:t>
            </a:r>
            <a:r>
              <a:rPr lang="en-US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en-US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n English</a:t>
            </a:r>
            <a:endParaRPr lang="en-US" sz="2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NikoshBAN" pitchFamily="2" charset="0"/>
                <a:cs typeface="NikoshBAN" pitchFamily="2" charset="0"/>
              </a:rPr>
              <a:t>Assistant Teacher( English)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Mirzapur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Islamia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Dakhil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Madrasah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Dapunia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Pabna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sadar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Pabna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.</a:t>
            </a:r>
            <a:endParaRPr lang="bn-BD" sz="2800" b="1" dirty="0" smtClean="0">
              <a:latin typeface="NikoshBAN" pitchFamily="2" charset="0"/>
              <a:cs typeface="NikoshBAN" pitchFamily="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E-mail: mirzapur_madrasah@yahoo.com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IN" sz="2800" b="1" dirty="0" smtClean="0"/>
              <a:t>01716845666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14600" y="4343400"/>
            <a:ext cx="6324600" cy="273921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NikoshBAN" pitchFamily="2" charset="0"/>
                <a:cs typeface="NikoshBAN" pitchFamily="2" charset="0"/>
              </a:rPr>
              <a:t>SUBJECT: </a:t>
            </a:r>
            <a:r>
              <a:rPr lang="en-US" sz="28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English 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1st</a:t>
            </a:r>
            <a:r>
              <a:rPr lang="en-US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Paper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NikoshBAN" pitchFamily="2" charset="0"/>
                <a:cs typeface="NikoshBAN" pitchFamily="2" charset="0"/>
              </a:rPr>
              <a:t>CLASS: </a:t>
            </a:r>
            <a:r>
              <a:rPr lang="en-US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Nine</a:t>
            </a:r>
            <a:endParaRPr lang="en-US" sz="28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NikoshBAN" pitchFamily="2" charset="0"/>
                <a:cs typeface="NikoshBAN" pitchFamily="2" charset="0"/>
              </a:rPr>
              <a:t>UNIT: </a:t>
            </a:r>
            <a:r>
              <a:rPr lang="en-US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Ten (Days to remember)</a:t>
            </a:r>
            <a:endParaRPr lang="en-US" sz="28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LESSON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:</a:t>
            </a:r>
            <a:r>
              <a:rPr lang="en-US" sz="2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Six</a:t>
            </a:r>
            <a:endParaRPr lang="en-US" sz="28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NikoshBAN" pitchFamily="2" charset="0"/>
                <a:cs typeface="NikoshBAN" pitchFamily="2" charset="0"/>
              </a:rPr>
              <a:t>Topic: </a:t>
            </a:r>
            <a:r>
              <a:rPr lang="en-US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Sights and sound</a:t>
            </a:r>
            <a:endParaRPr lang="en-US" sz="28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1600200" y="0"/>
            <a:ext cx="5943600" cy="1228725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INTRODUCTION</a:t>
            </a:r>
          </a:p>
        </p:txBody>
      </p:sp>
      <p:pic>
        <p:nvPicPr>
          <p:cNvPr id="6" name="Picture 5" descr="won sel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8025" y="1143000"/>
            <a:ext cx="2085975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161762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OBJECTIVES OF THE LESSON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27" y="1841242"/>
            <a:ext cx="9144000" cy="61247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By the end of the lesson the students will have 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en-US" sz="40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sz="2400" i="1" dirty="0">
              <a:latin typeface="NikoshBAN" pitchFamily="2" charset="0"/>
              <a:cs typeface="NikoshBAN" pitchFamily="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360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know the new country.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36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know about the new culture.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36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read a text and find meaning of some expression.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36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practices reading, writing, speaking and listening.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sz="3600" i="1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i="1" dirty="0" smtClean="0">
                <a:solidFill>
                  <a:srgbClr val="002060"/>
                </a:solidFill>
                <a:latin typeface="+mn-lt"/>
                <a:cs typeface="+mn-cs"/>
              </a:rPr>
              <a:t>  </a:t>
            </a:r>
            <a:r>
              <a:rPr lang="en-US" sz="3600" i="1" dirty="0" smtClean="0">
                <a:solidFill>
                  <a:srgbClr val="009900"/>
                </a:solidFill>
                <a:latin typeface="+mn-lt"/>
                <a:cs typeface="+mn-cs"/>
              </a:rPr>
              <a:t> </a:t>
            </a:r>
            <a:endParaRPr lang="en-US" sz="3600" i="1" dirty="0">
              <a:solidFill>
                <a:srgbClr val="009900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345093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0"/>
            <a:ext cx="7391400" cy="591811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38200" y="6005944"/>
            <a:ext cx="7239000" cy="6996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What do you see?</a:t>
            </a:r>
            <a:endParaRPr lang="en-US" sz="44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282957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6309" y="34636"/>
            <a:ext cx="9200309" cy="4689764"/>
          </a:xfrm>
          <a:prstGeom prst="rect">
            <a:avLst/>
          </a:prstGeom>
        </p:spPr>
      </p:pic>
      <p:sp>
        <p:nvSpPr>
          <p:cNvPr id="3" name="Up Arrow Callout 2"/>
          <p:cNvSpPr/>
          <p:nvPr/>
        </p:nvSpPr>
        <p:spPr>
          <a:xfrm>
            <a:off x="1572045" y="5005192"/>
            <a:ext cx="5943600" cy="1447800"/>
          </a:xfrm>
          <a:prstGeom prst="up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It is a Himalaya at Nepal.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738778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62891" y="228600"/>
            <a:ext cx="6781800" cy="114300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Todays tropic</a:t>
            </a:r>
            <a:endParaRPr lang="en-US" sz="4400" b="1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0" y="3352800"/>
            <a:ext cx="5029200" cy="16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Sights and sound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547292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0" y="152400"/>
            <a:ext cx="3716523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Vocabulary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5671" y="1600200"/>
            <a:ext cx="4572000" cy="99060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Buzzing with life</a:t>
            </a:r>
            <a:endParaRPr lang="en-US" sz="40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3033782"/>
            <a:ext cx="4572000" cy="153821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Laden with goods</a:t>
            </a:r>
            <a:endParaRPr lang="en-US" sz="40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4904" y="4965121"/>
            <a:ext cx="4565073" cy="99060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Over helming</a:t>
            </a:r>
            <a:endParaRPr lang="en-US" sz="44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83524" y="1371600"/>
            <a:ext cx="2746622" cy="1447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83523" y="3033782"/>
            <a:ext cx="2746621" cy="153821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83523" y="4724399"/>
            <a:ext cx="2746621" cy="1472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1885455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0"/>
            <a:ext cx="4495799" cy="99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Pairs Work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57400" y="5091545"/>
            <a:ext cx="5181600" cy="1676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What are different people has on that picture?</a:t>
            </a:r>
            <a:endParaRPr lang="en-US" sz="24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0782" y="953931"/>
            <a:ext cx="4510087" cy="33782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87453" y="947004"/>
            <a:ext cx="4256547" cy="3378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5874172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990600"/>
            <a:ext cx="7391400" cy="426720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Read the text and write a short paragraph. </a:t>
            </a:r>
            <a:endParaRPr lang="en-US" sz="4400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971914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</TotalTime>
  <Words>337</Words>
  <Application>Microsoft Office PowerPoint</Application>
  <PresentationFormat>On-screen Show (4:3)</PresentationFormat>
  <Paragraphs>58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SunMoon Computer</cp:lastModifiedBy>
  <cp:revision>34</cp:revision>
  <dcterms:created xsi:type="dcterms:W3CDTF">2014-06-01T04:41:35Z</dcterms:created>
  <dcterms:modified xsi:type="dcterms:W3CDTF">2019-10-22T02:24:08Z</dcterms:modified>
</cp:coreProperties>
</file>