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7CAA1C-7A20-4D39-AB35-76EB8EBEA1F7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D7CAA1C-7A20-4D39-AB35-76EB8EBEA1F7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7CAA1C-7A20-4D39-AB35-76EB8EBEA1F7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7CAA1C-7A20-4D39-AB35-76EB8EBEA1F7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E18402-ED54-4C8E-9AFB-DF68D7A2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00200" y="2019300"/>
            <a:ext cx="5943600" cy="2286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0600"/>
            <a:ext cx="9906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318" y="1828800"/>
            <a:ext cx="9906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67000"/>
            <a:ext cx="9906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709" y="3505200"/>
            <a:ext cx="990600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43400"/>
            <a:ext cx="990600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709" y="5181600"/>
            <a:ext cx="990600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19800"/>
            <a:ext cx="990600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0"/>
            <a:ext cx="990600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990600"/>
            <a:ext cx="990600" cy="83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1828800"/>
            <a:ext cx="990600" cy="838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2667000"/>
            <a:ext cx="990600" cy="838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3505200"/>
            <a:ext cx="990600" cy="838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4343400"/>
            <a:ext cx="990600" cy="838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5181600"/>
            <a:ext cx="990600" cy="838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6019800"/>
            <a:ext cx="990600" cy="838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891" y="0"/>
            <a:ext cx="990600" cy="838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6564" y="0"/>
            <a:ext cx="990600" cy="838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6327" y="-17318"/>
            <a:ext cx="990600" cy="838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-17318"/>
            <a:ext cx="990600" cy="838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3254" y="-17318"/>
            <a:ext cx="990600" cy="838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6927" y="-17318"/>
            <a:ext cx="990600" cy="838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472" y="-17318"/>
            <a:ext cx="990600" cy="838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6145" y="-17318"/>
            <a:ext cx="990600" cy="838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291" y="0"/>
            <a:ext cx="990600" cy="838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964" y="0"/>
            <a:ext cx="990600" cy="838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3872" y="-17318"/>
            <a:ext cx="990600" cy="838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7545" y="-17318"/>
            <a:ext cx="990600" cy="8382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6037118"/>
            <a:ext cx="990600" cy="8382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4273" y="6037118"/>
            <a:ext cx="990600" cy="838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181" y="6019800"/>
            <a:ext cx="990600" cy="8382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3854" y="6019800"/>
            <a:ext cx="990600" cy="8382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6037118"/>
            <a:ext cx="990600" cy="8382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673" y="6037118"/>
            <a:ext cx="990600" cy="838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1581" y="6019800"/>
            <a:ext cx="990600" cy="8382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5254" y="6019800"/>
            <a:ext cx="990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8253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5249" y="7716"/>
            <a:ext cx="441178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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(সময়-০৭ মিনিট)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570" y="2359985"/>
            <a:ext cx="4419600" cy="2339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648691"/>
            <a:ext cx="2257425" cy="36091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0033" y="5486399"/>
            <a:ext cx="52822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উপরের চিত্র দুটির পার্থক্য নির্ণয় কর।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6856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6674" y="228600"/>
            <a:ext cx="137890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214" y="4419600"/>
            <a:ext cx="88505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বহির্দহ ইঞ্জিনের জ্বালানির দহন ক্রিয়া ইঞ্জিনের মূল অংশের বাইরে ঘটে। যেমন- বাষ্পীয় ইঞ্জিন।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213" y="5193268"/>
            <a:ext cx="88344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অন্তর্দহ ইঞ্জিনের জ্বালানির দহন ক্রিয়া ইঞ্জিনের মূল অংশের ভিতরে ঘটে। যেমন- মোটর ইঞ্জিন।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214" y="1423060"/>
            <a:ext cx="3592586" cy="2111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423060"/>
            <a:ext cx="4343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82798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8576" y="94324"/>
            <a:ext cx="5715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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r>
              <a:rPr lang="bn-BD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(সময়-১০ মিনিট)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4856" y="2052947"/>
            <a:ext cx="2482440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4572000"/>
            <a:ext cx="342112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অংশটির কাজ কী?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4709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352639"/>
            <a:ext cx="137890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039743"/>
            <a:ext cx="2743200" cy="558965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62200" y="1731818"/>
            <a:ext cx="457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2756" y="1295400"/>
            <a:ext cx="2750643" cy="198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4523" y="3480628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স্পার্ক প্লাগ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276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2784" y="533400"/>
            <a:ext cx="139012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438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নিচের কোন ইঞ্জিনটি অন্তর্দহ ইঞ্জিন নয়?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ক. পেট্রোল ইঞ্জিন		খ. ডিজেল ইঞ্জিন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গ. এরোপ্লেনের ইঞ্জিন	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. বাষ্পীয় ইঞ্জিন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100" y="1600200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তাপ ইঞ্জিন কাকে বলে?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3944" y="4312264"/>
            <a:ext cx="664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তাপ ইঞ্জিনের স্পার্ক প্লাগ মাঝে মাঝে পরিষ্কার করতে হয় কেন?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8423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3389" y="1050994"/>
            <a:ext cx="1991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3618" y="3657599"/>
            <a:ext cx="687079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প্রাত্যহিক জীবনে তাপ ইঞ্জিনের গুরুত্ব ব্যখ্যা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533400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6120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308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rfly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3" name="Picture 2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44845" y="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100470" y="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666580" y="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222205" y="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788315" y="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343940" y="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888785" y="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343400" y="0"/>
            <a:ext cx="91181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888245" y="0"/>
            <a:ext cx="91181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443870" y="0"/>
            <a:ext cx="91181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6009980" y="0"/>
            <a:ext cx="91181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6565605" y="0"/>
            <a:ext cx="91181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7487905" y="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7687340" y="0"/>
            <a:ext cx="91181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232185" y="0"/>
            <a:ext cx="91181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61722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44845" y="61722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100470" y="61722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666580" y="61722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222205" y="61722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788315" y="61722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343940" y="61722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888785" y="61722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343400" y="6172200"/>
            <a:ext cx="91181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888245" y="6172200"/>
            <a:ext cx="91181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443870" y="6172200"/>
            <a:ext cx="91181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6009980" y="6172200"/>
            <a:ext cx="91181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6565605" y="6172200"/>
            <a:ext cx="91181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7487905" y="61722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7687340" y="6172200"/>
            <a:ext cx="91181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232185" y="6172200"/>
            <a:ext cx="91181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6858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13716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20574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27432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34290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41910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48768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55626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588375" y="6858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588375" y="13716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588375" y="20574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588375" y="27432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588375" y="34290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588375" y="41910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588375" y="48768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588375" y="5562600"/>
            <a:ext cx="555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33400" y="685800"/>
            <a:ext cx="8077201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2" descr="C:\Users\User\Desktop\picture P.p\147 (40)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1946" y="342900"/>
            <a:ext cx="8963168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sp>
        <p:nvSpPr>
          <p:cNvPr id="53" name="Explosion 1 52"/>
          <p:cNvSpPr/>
          <p:nvPr/>
        </p:nvSpPr>
        <p:spPr>
          <a:xfrm>
            <a:off x="2280277" y="730827"/>
            <a:ext cx="7239000" cy="4953000"/>
          </a:xfrm>
          <a:prstGeom prst="irregularSeal1">
            <a:avLst/>
          </a:prstGeom>
          <a:solidFill>
            <a:srgbClr val="FF0000"/>
          </a:solidFill>
          <a:ln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হাফেজ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4" name="Group 7"/>
          <p:cNvGrpSpPr/>
          <p:nvPr/>
        </p:nvGrpSpPr>
        <p:grpSpPr>
          <a:xfrm>
            <a:off x="998870" y="1143000"/>
            <a:ext cx="1314450" cy="4419600"/>
            <a:chOff x="152400" y="1905000"/>
            <a:chExt cx="1314450" cy="4419600"/>
          </a:xfrm>
        </p:grpSpPr>
        <p:pic>
          <p:nvPicPr>
            <p:cNvPr id="55" name="Picture 54" descr="animated_flag_bd1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1905000"/>
              <a:ext cx="1314450" cy="1238250"/>
            </a:xfrm>
            <a:prstGeom prst="rect">
              <a:avLst/>
            </a:prstGeom>
          </p:spPr>
        </p:pic>
        <p:cxnSp>
          <p:nvCxnSpPr>
            <p:cNvPr id="56" name="Straight Connector 55"/>
            <p:cNvCxnSpPr/>
            <p:nvPr/>
          </p:nvCxnSpPr>
          <p:spPr>
            <a:xfrm rot="16200000" flipH="1">
              <a:off x="-1981200" y="4114800"/>
              <a:ext cx="4343400" cy="7620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948011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62200" y="152400"/>
            <a:ext cx="4114800" cy="1752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bliqueBottom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2209800"/>
            <a:ext cx="4572000" cy="4038600"/>
          </a:xfrm>
          <a:prstGeom prst="horizontalScroll">
            <a:avLst/>
          </a:prstGeo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ইকরামুল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মিরজাপুর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দাপুনিয়া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সদর,পবনা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মোবাঃনং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০১৭১৬৮৪৫৬৬৬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4648200" y="2743200"/>
            <a:ext cx="4495800" cy="304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শ্রেণী-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১০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বিষয়- পদার্থ বিজ্ঞান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পাঠ- তাপ ইঞ্জিন</a:t>
            </a: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৪৫ মিনিট </a:t>
            </a:r>
            <a:endParaRPr lang="bn-IN" sz="28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won sel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025" y="0"/>
            <a:ext cx="2085975" cy="24288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5658"/>
            <a:ext cx="4343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পাঠের উ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দ্দে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শ্য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82879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শেষে শিক্ষার্থীরা যা শিখবে 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43200"/>
            <a:ext cx="8610600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ebdings"/>
              <a:buChar char="U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 ইঞ্জিন কাকে বলে, তা বলতে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  <a:sym typeface="Wingdings 2"/>
              </a:rPr>
              <a:t>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তাপ ইঞ্জিনের প্রকার ভেদ করতে পারবে।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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 ইঞ্জিনের বিভিন্ন অংশ চিহ্নিত করতে পারবে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এবং তাদের কাজ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10777574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24200"/>
            <a:ext cx="4419600" cy="2339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470564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5811" y="0"/>
            <a:ext cx="3518189" cy="2409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124200"/>
            <a:ext cx="383295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0890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81000"/>
            <a:ext cx="43434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তাপ ইঞ্জিন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752600"/>
            <a:ext cx="278892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9397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73" y="2526832"/>
            <a:ext cx="4419600" cy="2339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2128708"/>
            <a:ext cx="1876425" cy="3469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4038600"/>
            <a:ext cx="21336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তাপ ইঞ্জিন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181600"/>
            <a:ext cx="3048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বহির্দহ ইঞ্জিন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199" y="5966675"/>
            <a:ext cx="281940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অন্তর্দহ ইঞ্জিন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997" y="285750"/>
            <a:ext cx="3006003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371475"/>
            <a:ext cx="32766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3133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36" y="76200"/>
            <a:ext cx="5108864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339" y="381000"/>
            <a:ext cx="3069661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6576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3632123"/>
            <a:ext cx="380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J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438" y="4965562"/>
            <a:ext cx="553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462195"/>
            <a:ext cx="2619375" cy="1263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7021230" y="3632123"/>
            <a:ext cx="1319212" cy="1733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0953" y="4560780"/>
            <a:ext cx="1781177" cy="1533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33775" y="382687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পেট্রোল ট্যাংক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513484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552825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কারবুরেটর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1409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0556"/>
            <a:ext cx="50292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  <a:sym typeface="Webdings"/>
              </a:rPr>
              <a:t>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(সময়-০৩ মিনিট)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0300" y="2459277"/>
            <a:ext cx="48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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 ইঞ্জিন কাকে বলে?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05882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8321" y="307684"/>
            <a:ext cx="12618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098835"/>
            <a:ext cx="5486400" cy="2711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27" y="4114800"/>
            <a:ext cx="87607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যন্ত্র তাপ শক্তিকে যান্ত্রিক শক্তিতে রুপান্তরিত করে-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তাকে তাপ ইঞ্জিন বলে। যেমন- মোটর গাড়ি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এরোপ্লেনের ইঞ্জিন।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2133600"/>
            <a:ext cx="762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3566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270</TotalTime>
  <Words>226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SunMoon Computer</cp:lastModifiedBy>
  <cp:revision>49</cp:revision>
  <dcterms:created xsi:type="dcterms:W3CDTF">2012-12-03T04:11:34Z</dcterms:created>
  <dcterms:modified xsi:type="dcterms:W3CDTF">2019-10-22T02:53:33Z</dcterms:modified>
</cp:coreProperties>
</file>