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8" r:id="rId3"/>
    <p:sldId id="269" r:id="rId4"/>
    <p:sldId id="283" r:id="rId5"/>
    <p:sldId id="280" r:id="rId6"/>
    <p:sldId id="270" r:id="rId7"/>
    <p:sldId id="271" r:id="rId8"/>
    <p:sldId id="272" r:id="rId9"/>
    <p:sldId id="273" r:id="rId10"/>
    <p:sldId id="274" r:id="rId11"/>
    <p:sldId id="276" r:id="rId12"/>
    <p:sldId id="282" r:id="rId13"/>
    <p:sldId id="27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>
        <p:scale>
          <a:sx n="68" d="100"/>
          <a:sy n="68" d="100"/>
        </p:scale>
        <p:origin x="-19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E06A-94D2-4B1D-A1AB-A19D6797FBBD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F1F6F-A1F4-4BB5-8414-72CF60609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7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6A10BE-74E2-496E-95EE-9617069C5509}" type="slidenum">
              <a:rPr 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3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06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0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57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6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37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5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6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29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9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8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8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2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0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11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31E1-BC4E-4033-BE5C-FFFAA67F718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438578-B71A-4548-9A41-0C40156CA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1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c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45" y="1295400"/>
            <a:ext cx="846666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845" y="0"/>
            <a:ext cx="8466666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xmlns="" val="37794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1824"/>
            <a:ext cx="5016291" cy="1952976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3691890" y="0"/>
            <a:ext cx="3554730" cy="8918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Pairs 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528" y="891824"/>
            <a:ext cx="4944093" cy="1952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8533" y="2935111"/>
            <a:ext cx="8432800" cy="48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Write down the different </a:t>
            </a:r>
            <a:r>
              <a:rPr lang="en-US" b="1" dirty="0"/>
              <a:t>between following two </a:t>
            </a:r>
            <a:r>
              <a:rPr lang="en-US" b="1" dirty="0" smtClean="0"/>
              <a:t>monument with Clues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564444" y="3680177"/>
            <a:ext cx="1873955" cy="756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Hights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2533" y="3742265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So High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64444" y="4515554"/>
            <a:ext cx="1873955" cy="756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Stay at Place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64444" y="5350931"/>
            <a:ext cx="1873955" cy="756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21151" y="3742265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</a:t>
            </a:r>
            <a:r>
              <a:rPr lang="en-US" dirty="0"/>
              <a:t>High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21150" y="4549699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Dhaka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912533" y="4577642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Bagerhat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912533" y="5413019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Religious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21150" y="5407372"/>
            <a:ext cx="3510845" cy="632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30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0355" y="225778"/>
            <a:ext cx="5520267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Group Work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914399" y="2652891"/>
            <a:ext cx="8252177" cy="2799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you go to in front of The </a:t>
            </a:r>
            <a:r>
              <a:rPr lang="en-US" sz="2800" dirty="0" err="1" smtClean="0"/>
              <a:t>sath</a:t>
            </a:r>
            <a:r>
              <a:rPr lang="en-US" sz="2800" dirty="0" smtClean="0"/>
              <a:t> </a:t>
            </a:r>
            <a:r>
              <a:rPr lang="en-US" sz="2800" dirty="0" err="1" smtClean="0"/>
              <a:t>Gambuj</a:t>
            </a:r>
            <a:r>
              <a:rPr lang="en-US" sz="2800" dirty="0"/>
              <a:t> </a:t>
            </a:r>
            <a:r>
              <a:rPr lang="en-US" sz="2800" dirty="0" smtClean="0"/>
              <a:t>Mosque,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3200" dirty="0" smtClean="0"/>
              <a:t>Write down that what will you do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30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78667" y="214487"/>
            <a:ext cx="4222045" cy="11288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Evaluation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14488" y="1817509"/>
            <a:ext cx="4910668" cy="59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What is original name of “Mosque City” 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65333" y="1817509"/>
            <a:ext cx="2573866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Khalifatabad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65333" y="2652892"/>
            <a:ext cx="2573866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Islamic Monument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42754" y="3555997"/>
            <a:ext cx="2573866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Prayer Hall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42754" y="4453468"/>
            <a:ext cx="2573866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see architectural </a:t>
            </a:r>
            <a:r>
              <a:rPr lang="en-US" dirty="0" err="1" smtClean="0"/>
              <a:t>beuties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4488" y="2652892"/>
            <a:ext cx="4910668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What is show this monument 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65333" y="5362197"/>
            <a:ext cx="2573866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brick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14488" y="3555997"/>
            <a:ext cx="4910668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What for it use ?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14488" y="4459102"/>
            <a:ext cx="4910668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Why do tourist go there ?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14488" y="5362197"/>
            <a:ext cx="4910668" cy="6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How did the floor make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0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81955" y="293512"/>
            <a:ext cx="5384800" cy="161431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Home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7821" y="3273778"/>
            <a:ext cx="6333067" cy="226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Write a paragraph on</a:t>
            </a:r>
          </a:p>
          <a:p>
            <a:pPr algn="ctr"/>
            <a:r>
              <a:rPr lang="en-US" sz="3600" dirty="0" smtClean="0"/>
              <a:t> “The </a:t>
            </a:r>
            <a:r>
              <a:rPr lang="en-US" sz="3600" dirty="0" err="1" smtClean="0"/>
              <a:t>Sath</a:t>
            </a:r>
            <a:r>
              <a:rPr lang="en-US" sz="3600" dirty="0" smtClean="0"/>
              <a:t> </a:t>
            </a:r>
            <a:r>
              <a:rPr lang="en-US" sz="3600" dirty="0" err="1" smtClean="0"/>
              <a:t>Gambuj</a:t>
            </a:r>
            <a:r>
              <a:rPr lang="en-US" sz="3600" dirty="0" smtClean="0"/>
              <a:t> Mosque”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678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0200"/>
            <a:ext cx="9144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 smtClean="0">
                <a:latin typeface="Forte" pitchFamily="66" charset="0"/>
              </a:rPr>
              <a:t>THANKS </a:t>
            </a:r>
            <a:r>
              <a:rPr lang="en-US" sz="9600" dirty="0">
                <a:latin typeface="Forte" pitchFamily="66" charset="0"/>
              </a:rPr>
              <a:t>ALL</a:t>
            </a:r>
          </a:p>
        </p:txBody>
      </p:sp>
      <p:pic>
        <p:nvPicPr>
          <p:cNvPr id="3" name="Picture 2" descr="stock-photo-beautiful-spring-flowers-isolated-on-white-background-crocus-hyacinth-tulip-706283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6"/>
          <a:stretch>
            <a:fillRect/>
          </a:stretch>
        </p:blipFill>
        <p:spPr bwMode="auto">
          <a:xfrm>
            <a:off x="7239000" y="3124200"/>
            <a:ext cx="3276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8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844" y="1326445"/>
            <a:ext cx="8153400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Md. </a:t>
            </a:r>
            <a:r>
              <a:rPr lang="en-US" sz="2800" b="1" dirty="0" err="1">
                <a:solidFill>
                  <a:srgbClr val="7030A0"/>
                </a:solidFill>
              </a:rPr>
              <a:t>Ikramul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Haque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</a:rPr>
              <a:t>B.Sc</a:t>
            </a:r>
            <a:r>
              <a:rPr lang="en-US" sz="2800" b="1" dirty="0">
                <a:solidFill>
                  <a:srgbClr val="7030A0"/>
                </a:solidFill>
              </a:rPr>
              <a:t>, M.A in English</a:t>
            </a:r>
          </a:p>
          <a:p>
            <a:pPr>
              <a:defRPr/>
            </a:pPr>
            <a:r>
              <a:rPr lang="en-US" sz="2400" b="1" dirty="0"/>
              <a:t>Assistant Teacher( English)</a:t>
            </a:r>
          </a:p>
          <a:p>
            <a:pPr>
              <a:defRPr/>
            </a:pPr>
            <a:r>
              <a:rPr lang="en-US" sz="2400" b="1" dirty="0" err="1"/>
              <a:t>Mirzapur</a:t>
            </a:r>
            <a:r>
              <a:rPr lang="en-US" sz="2400" b="1" dirty="0"/>
              <a:t> </a:t>
            </a:r>
            <a:r>
              <a:rPr lang="en-US" sz="2400" b="1" dirty="0" err="1"/>
              <a:t>Islamia</a:t>
            </a:r>
            <a:r>
              <a:rPr lang="en-US" sz="2400" b="1" dirty="0"/>
              <a:t> </a:t>
            </a:r>
            <a:r>
              <a:rPr lang="en-US" sz="2400" b="1" dirty="0" err="1"/>
              <a:t>Dakhil</a:t>
            </a:r>
            <a:r>
              <a:rPr lang="en-US" sz="2400" b="1" dirty="0"/>
              <a:t> Madrasah</a:t>
            </a:r>
          </a:p>
          <a:p>
            <a:pPr>
              <a:defRPr/>
            </a:pPr>
            <a:r>
              <a:rPr lang="en-US" sz="2400" b="1" dirty="0" err="1"/>
              <a:t>Dapunia</a:t>
            </a:r>
            <a:r>
              <a:rPr lang="en-US" sz="2400" b="1" dirty="0"/>
              <a:t>, </a:t>
            </a:r>
            <a:r>
              <a:rPr lang="en-US" sz="2400" b="1" dirty="0" err="1"/>
              <a:t>Pabna</a:t>
            </a:r>
            <a:r>
              <a:rPr lang="en-US" sz="2400" b="1" dirty="0"/>
              <a:t> </a:t>
            </a:r>
            <a:r>
              <a:rPr lang="en-US" sz="2400" b="1" dirty="0" err="1"/>
              <a:t>sadar</a:t>
            </a:r>
            <a:r>
              <a:rPr lang="en-US" sz="2400" b="1" dirty="0"/>
              <a:t>, </a:t>
            </a:r>
            <a:r>
              <a:rPr lang="en-US" sz="2400" b="1" dirty="0" err="1"/>
              <a:t>Pabna</a:t>
            </a:r>
            <a:r>
              <a:rPr lang="en-US" sz="2400" b="1" dirty="0"/>
              <a:t>.</a:t>
            </a:r>
            <a:endParaRPr lang="bn-BD" sz="2400" b="1" dirty="0"/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mirzapur_madrasah@yahoo.com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b="1" dirty="0" smtClean="0"/>
              <a:t>01716845666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46689" y="4061179"/>
            <a:ext cx="6324600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SUBJECT: </a:t>
            </a:r>
            <a:r>
              <a:rPr lang="en-US" sz="2800" b="1" dirty="0">
                <a:solidFill>
                  <a:srgbClr val="00B050"/>
                </a:solidFill>
              </a:rPr>
              <a:t>English 1st Paper</a:t>
            </a:r>
          </a:p>
          <a:p>
            <a:pPr>
              <a:defRPr/>
            </a:pPr>
            <a:r>
              <a:rPr lang="en-US" sz="2800" b="1" dirty="0"/>
              <a:t>CLASS: </a:t>
            </a:r>
            <a:r>
              <a:rPr lang="en-US" sz="2800" b="1" dirty="0">
                <a:solidFill>
                  <a:srgbClr val="00B050"/>
                </a:solidFill>
              </a:rPr>
              <a:t>Nine</a:t>
            </a:r>
          </a:p>
          <a:p>
            <a:pPr>
              <a:defRPr/>
            </a:pPr>
            <a:r>
              <a:rPr lang="en-US" sz="2800" b="1" dirty="0"/>
              <a:t>UNIT: </a:t>
            </a:r>
            <a:r>
              <a:rPr lang="en-US" sz="2800" b="1" dirty="0" smtClean="0">
                <a:solidFill>
                  <a:srgbClr val="00B050"/>
                </a:solidFill>
              </a:rPr>
              <a:t>Three (World Heritage)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</a:rPr>
              <a:t>LESSON</a:t>
            </a:r>
            <a:r>
              <a:rPr lang="en-US" sz="2800" b="1" dirty="0"/>
              <a:t>: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One 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3200" b="1" dirty="0"/>
              <a:t>Topic</a:t>
            </a:r>
            <a:r>
              <a:rPr lang="en-US" sz="3200" b="1" dirty="0" smtClean="0"/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The Shat </a:t>
            </a:r>
            <a:r>
              <a:rPr lang="en-US" sz="2800" b="1" dirty="0" err="1" smtClean="0">
                <a:solidFill>
                  <a:srgbClr val="00B050"/>
                </a:solidFill>
              </a:rPr>
              <a:t>Gambuj</a:t>
            </a:r>
            <a:r>
              <a:rPr lang="en-US" sz="2800" b="1" dirty="0" smtClean="0">
                <a:solidFill>
                  <a:srgbClr val="00B050"/>
                </a:solidFill>
              </a:rPr>
              <a:t> Mosque</a:t>
            </a:r>
          </a:p>
          <a:p>
            <a:pPr>
              <a:defRPr/>
            </a:pPr>
            <a:r>
              <a:rPr lang="en-US" sz="2800" b="1" dirty="0" smtClean="0"/>
              <a:t>Duration time: </a:t>
            </a:r>
            <a:r>
              <a:rPr lang="en-US" sz="2800" b="1" dirty="0" smtClean="0">
                <a:solidFill>
                  <a:srgbClr val="00B050"/>
                </a:solidFill>
              </a:rPr>
              <a:t>40 min.</a:t>
            </a:r>
            <a:endParaRPr lang="en-US" sz="28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124200" y="1"/>
            <a:ext cx="5943600" cy="122872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INTRODUCE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489" y="1187620"/>
            <a:ext cx="20859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1"/>
            <a:ext cx="6184341" cy="3757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341" y="1920"/>
            <a:ext cx="6026742" cy="375728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2927146" y="4121433"/>
            <a:ext cx="6514389" cy="1730728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Look Up the Following picture</a:t>
            </a:r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633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67" y="1365954"/>
            <a:ext cx="7868355" cy="34826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1867" y="5125156"/>
            <a:ext cx="7868355" cy="149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Look at The Picture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is this building 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Do you have a building like this in your town/village 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do you call it ?</a:t>
            </a:r>
            <a:endParaRPr lang="en-US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2415822" y="-1"/>
            <a:ext cx="4210756" cy="1241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Works All SS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0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8509" y="1634491"/>
            <a:ext cx="7676444" cy="3646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That was picture of </a:t>
            </a:r>
          </a:p>
          <a:p>
            <a:pPr algn="ctr"/>
            <a:r>
              <a:rPr lang="en-US" sz="4400" dirty="0" smtClean="0"/>
              <a:t>“The Shat </a:t>
            </a:r>
            <a:r>
              <a:rPr lang="en-US" sz="4400" dirty="0" err="1" smtClean="0"/>
              <a:t>Gambuj</a:t>
            </a:r>
            <a:r>
              <a:rPr lang="en-US" sz="4400" dirty="0" smtClean="0"/>
              <a:t> Mosque”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6243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70159" y="152964"/>
            <a:ext cx="3759200" cy="15691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Objective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16" y="1856935"/>
            <a:ext cx="8432800" cy="118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After </a:t>
            </a:r>
            <a:r>
              <a:rPr lang="en-US" sz="3200" b="1" dirty="0" smtClean="0">
                <a:solidFill>
                  <a:schemeClr val="tx1"/>
                </a:solidFill>
              </a:rPr>
              <a:t>SS have Studied this Lesson, they able to</a:t>
            </a:r>
          </a:p>
          <a:p>
            <a:pPr algn="ctr"/>
            <a:endParaRPr lang="en-US" sz="24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196616" y="5105400"/>
            <a:ext cx="8432799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3. SS will ask and answer questions.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6616" y="4107766"/>
            <a:ext cx="8432799" cy="85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2. SS will read and understand texts through silent reading.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6615" y="5909733"/>
            <a:ext cx="8432799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4. SS will describe a place with writing/speaking</a:t>
            </a:r>
            <a:r>
              <a:rPr lang="en-US" sz="2800" b="1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96616" y="3460045"/>
            <a:ext cx="8432799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1. SS will know specific information.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6830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60978" y="327378"/>
            <a:ext cx="5249333" cy="12304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New Word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25600" y="2144889"/>
            <a:ext cx="708942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UNESCO - United Nation Education Science and Cultural Organization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625600" y="3386667"/>
            <a:ext cx="7089422" cy="801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Heritage – inherit from the past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625600" y="4730044"/>
            <a:ext cx="7089422" cy="790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Monument – Symbol of any moral activities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799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0932" y="16931"/>
            <a:ext cx="9087557" cy="84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Read the passage and fill in the blank Without Clues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611509" y="2020713"/>
            <a:ext cx="4357511" cy="632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8976" y="2003773"/>
            <a:ext cx="3014133" cy="75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When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4594577" y="2822218"/>
            <a:ext cx="4357511" cy="632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Ulugh Khan </a:t>
            </a:r>
            <a:r>
              <a:rPr lang="en-US" dirty="0" err="1" smtClean="0"/>
              <a:t>Jahan</a:t>
            </a:r>
            <a:r>
              <a:rPr lang="en-US" dirty="0" smtClean="0"/>
              <a:t> Ali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28977" y="2760129"/>
            <a:ext cx="3014133" cy="75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Founded by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4611510" y="3623723"/>
            <a:ext cx="4357511" cy="632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77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28977" y="3561634"/>
            <a:ext cx="3014133" cy="75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domes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4594576" y="4436521"/>
            <a:ext cx="4357511" cy="632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28977" y="4380071"/>
            <a:ext cx="3014133" cy="75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</a:t>
            </a:r>
            <a:r>
              <a:rPr lang="en-US" dirty="0" smtClean="0"/>
              <a:t>pillars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4611510" y="5260597"/>
            <a:ext cx="4357511" cy="632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28977" y="5198508"/>
            <a:ext cx="3014133" cy="75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0932" y="1185330"/>
            <a:ext cx="3330222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Shat </a:t>
            </a:r>
            <a:r>
              <a:rPr lang="en-US" dirty="0" err="1" smtClean="0"/>
              <a:t>Gambuj</a:t>
            </a:r>
            <a:r>
              <a:rPr lang="en-US" dirty="0" smtClean="0"/>
              <a:t> Mosque</a:t>
            </a:r>
            <a:endParaRPr lang="en-US" dirty="0"/>
          </a:p>
        </p:txBody>
      </p:sp>
      <p:sp>
        <p:nvSpPr>
          <p:cNvPr id="20" name="Flowchart: Process 19"/>
          <p:cNvSpPr/>
          <p:nvPr/>
        </p:nvSpPr>
        <p:spPr>
          <a:xfrm>
            <a:off x="5328354" y="1230487"/>
            <a:ext cx="2923822" cy="4064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0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489" y="1762125"/>
            <a:ext cx="3253881" cy="28846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78489" y="169333"/>
            <a:ext cx="4097867" cy="76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True/False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0" y="259644"/>
            <a:ext cx="3443111" cy="26190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became a UNESCO world heritage site in 1999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8986837" y="304799"/>
            <a:ext cx="3443111" cy="261902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has stay in </a:t>
            </a:r>
            <a:r>
              <a:rPr lang="en-US" dirty="0" err="1" smtClean="0"/>
              <a:t>Bagerhat</a:t>
            </a:r>
            <a:r>
              <a:rPr lang="en-US" dirty="0" smtClean="0"/>
              <a:t> (</a:t>
            </a:r>
            <a:r>
              <a:rPr lang="en-US" dirty="0" err="1" smtClean="0"/>
              <a:t>Banglades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28574" y="304799"/>
            <a:ext cx="3443111" cy="26190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8986837" y="304799"/>
            <a:ext cx="3443111" cy="2619023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9" name="Explosion 2 8"/>
          <p:cNvSpPr/>
          <p:nvPr/>
        </p:nvSpPr>
        <p:spPr>
          <a:xfrm>
            <a:off x="54926" y="349954"/>
            <a:ext cx="3443111" cy="2619023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became a UNESCO world heritage site in </a:t>
            </a:r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10" name="Explosion 2 9"/>
          <p:cNvSpPr/>
          <p:nvPr/>
        </p:nvSpPr>
        <p:spPr>
          <a:xfrm>
            <a:off x="278694" y="3898124"/>
            <a:ext cx="3443111" cy="26190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Ulugh Khan </a:t>
            </a:r>
            <a:r>
              <a:rPr lang="en-US" dirty="0" err="1"/>
              <a:t>Jahan</a:t>
            </a:r>
            <a:r>
              <a:rPr lang="en-US" dirty="0"/>
              <a:t> </a:t>
            </a:r>
            <a:r>
              <a:rPr lang="en-US" dirty="0" smtClean="0"/>
              <a:t>Ali was a </a:t>
            </a:r>
            <a:r>
              <a:rPr lang="en-US" dirty="0" err="1" smtClean="0"/>
              <a:t>Bangali</a:t>
            </a:r>
            <a:r>
              <a:rPr lang="en-US" dirty="0" smtClean="0"/>
              <a:t> Leader</a:t>
            </a:r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>
            <a:off x="307411" y="3898124"/>
            <a:ext cx="3443111" cy="26190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2" name="Explosion 2 11"/>
          <p:cNvSpPr/>
          <p:nvPr/>
        </p:nvSpPr>
        <p:spPr>
          <a:xfrm>
            <a:off x="8376356" y="3914774"/>
            <a:ext cx="3443111" cy="2619023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west wall in the interior has 11 </a:t>
            </a:r>
            <a:r>
              <a:rPr lang="en-US" dirty="0" err="1" smtClean="0"/>
              <a:t>mihrabbs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Explosion 2 12"/>
          <p:cNvSpPr/>
          <p:nvPr/>
        </p:nvSpPr>
        <p:spPr>
          <a:xfrm>
            <a:off x="308893" y="3914774"/>
            <a:ext cx="3443111" cy="2619023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Ulugh Khan </a:t>
            </a:r>
            <a:r>
              <a:rPr lang="en-US" dirty="0" err="1"/>
              <a:t>Jahan</a:t>
            </a:r>
            <a:r>
              <a:rPr lang="en-US" dirty="0"/>
              <a:t> </a:t>
            </a:r>
            <a:r>
              <a:rPr lang="en-US" dirty="0" smtClean="0"/>
              <a:t>Ali was Turkish general and saint warrior.</a:t>
            </a:r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8376356" y="3898123"/>
            <a:ext cx="3443111" cy="2619023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3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381</Words>
  <Application>Microsoft Office PowerPoint</Application>
  <PresentationFormat>Custom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SunMoon Computer</cp:lastModifiedBy>
  <cp:revision>57</cp:revision>
  <dcterms:created xsi:type="dcterms:W3CDTF">2014-03-27T14:23:10Z</dcterms:created>
  <dcterms:modified xsi:type="dcterms:W3CDTF">2019-10-22T03:26:04Z</dcterms:modified>
</cp:coreProperties>
</file>