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1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58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5D6BA-5ED6-4091-9565-66BBE8ECB0F5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F4593-274C-4552-8DB2-28AAE89A4B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192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F4593-274C-4552-8DB2-28AAE89A4B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61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gif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rcRect l="7500" r="9167"/>
          <a:stretch>
            <a:fillRect/>
          </a:stretch>
        </p:blipFill>
        <p:spPr>
          <a:xfrm>
            <a:off x="228600" y="228600"/>
            <a:ext cx="8686800" cy="6324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0800" y="634425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32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4468101" y="381000"/>
            <a:ext cx="332499" cy="6172200"/>
            <a:chOff x="5846610" y="471056"/>
            <a:chExt cx="332499" cy="6220691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971304" y="471056"/>
              <a:ext cx="27709" cy="6220691"/>
            </a:xfrm>
            <a:prstGeom prst="line">
              <a:avLst/>
            </a:prstGeom>
            <a:ln w="38100">
              <a:prstDash val="lgDashDotDot"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151400" y="928252"/>
              <a:ext cx="27709" cy="4890655"/>
            </a:xfrm>
            <a:prstGeom prst="line">
              <a:avLst/>
            </a:prstGeom>
            <a:ln w="38100">
              <a:prstDash val="lgDashDotDot"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846610" y="983668"/>
              <a:ext cx="27709" cy="4890655"/>
            </a:xfrm>
            <a:prstGeom prst="line">
              <a:avLst/>
            </a:prstGeom>
            <a:ln w="38100">
              <a:prstDash val="lgDashDotDot"/>
            </a:ln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8" name="Picture 17" descr="wares11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33400"/>
            <a:ext cx="2057400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304800" y="3429000"/>
            <a:ext cx="3886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গোলাম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ওয়ারেছ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তামাই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ইসলামিয়া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ফাজিল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তামাই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বেলকুচি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সিরাজগঞ্জ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০১৭১৭৫২২৮৭৪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মেইলঃ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warestamai80@gmail.com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wares_tamai@yahoo.com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05400" y="3657600"/>
            <a:ext cx="342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দশম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তৃতীয়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বুক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৪০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২2/10/২০১৯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79" y="645917"/>
            <a:ext cx="1895745" cy="25943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285690"/>
            <a:ext cx="6553200" cy="4001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দেখ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বলো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839c7f2152980e07dde01286e4bcea9f-57c5519d277c0.jpg"/>
          <p:cNvPicPr>
            <a:picLocks noChangeAspect="1"/>
          </p:cNvPicPr>
          <p:nvPr/>
        </p:nvPicPr>
        <p:blipFill>
          <a:blip r:embed="rId3"/>
          <a:srcRect l="32000" t="7262" b="20617"/>
          <a:stretch>
            <a:fillRect/>
          </a:stretch>
        </p:blipFill>
        <p:spPr>
          <a:xfrm>
            <a:off x="304800" y="990600"/>
            <a:ext cx="4128868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download-10.png"/>
          <p:cNvPicPr>
            <a:picLocks noChangeAspect="1"/>
          </p:cNvPicPr>
          <p:nvPr/>
        </p:nvPicPr>
        <p:blipFill>
          <a:blip r:embed="rId4"/>
          <a:srcRect l="-897" r="5628" b="20757"/>
          <a:stretch>
            <a:fillRect/>
          </a:stretch>
        </p:blipFill>
        <p:spPr>
          <a:xfrm>
            <a:off x="4405532" y="990600"/>
            <a:ext cx="4405532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609600" y="59436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9200" y="59436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ইলিক্ট্রনিক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ৎ ই-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3-1.jpg"/>
          <p:cNvPicPr>
            <a:picLocks noChangeAspect="1"/>
          </p:cNvPicPr>
          <p:nvPr/>
        </p:nvPicPr>
        <p:blipFill>
          <a:blip r:embed="rId3"/>
          <a:srcRect l="2221" t="4472" r="2221"/>
          <a:stretch>
            <a:fillRect/>
          </a:stretch>
        </p:blipFill>
        <p:spPr>
          <a:xfrm>
            <a:off x="457200" y="1295400"/>
            <a:ext cx="8153400" cy="5334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0" y="372070"/>
            <a:ext cx="464820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বুক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Horizontal Scroll 8"/>
          <p:cNvSpPr/>
          <p:nvPr/>
        </p:nvSpPr>
        <p:spPr>
          <a:xfrm>
            <a:off x="1600200" y="228600"/>
            <a:ext cx="6096157" cy="1914643"/>
          </a:xfrm>
          <a:prstGeom prst="horizontalScroll">
            <a:avLst/>
          </a:prstGeom>
          <a:noFill/>
          <a:ln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  <a:scene3d>
              <a:camera prst="perspectiveAbove"/>
              <a:lightRig rig="threePt" dir="t"/>
            </a:scene3d>
          </a:bodyPr>
          <a:lstStyle/>
          <a:p>
            <a:pPr lvl="0"/>
            <a:r>
              <a:rPr lang="en-US" sz="2800" dirty="0" err="1">
                <a:ln w="12700" cmpd="sng">
                  <a:solidFill>
                    <a:srgbClr val="66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2800" dirty="0">
                <a:ln w="12700" cmpd="sng">
                  <a:solidFill>
                    <a:srgbClr val="66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</a:p>
          <a:p>
            <a:pPr lvl="0"/>
            <a:r>
              <a:rPr lang="bn-BD" sz="2800" dirty="0">
                <a:ln w="12700" cmpd="sng">
                  <a:solidFill>
                    <a:srgbClr val="6600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27432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ই-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2। ই-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বুকের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; </a:t>
            </a:r>
          </a:p>
          <a:p>
            <a:r>
              <a:rPr lang="en-US" sz="280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বুকের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livros-que-sentam-se-sobre-o-portátil-22758249.jpg"/>
          <p:cNvPicPr>
            <a:picLocks noChangeAspect="1"/>
          </p:cNvPicPr>
          <p:nvPr/>
        </p:nvPicPr>
        <p:blipFill>
          <a:blip r:embed="rId3"/>
          <a:srcRect l="5346" t="7778" r="4023" b="12222"/>
          <a:stretch>
            <a:fillRect/>
          </a:stretch>
        </p:blipFill>
        <p:spPr>
          <a:xfrm>
            <a:off x="332510" y="1142999"/>
            <a:ext cx="8458200" cy="4278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303212" y="557278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মুদ্রিত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6091535"/>
            <a:ext cx="270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124200" y="304800"/>
            <a:ext cx="2895600" cy="685800"/>
          </a:xfrm>
          <a:prstGeom prst="ellipse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উপস্থাপনা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6927" y="-3543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/>
          <p:cNvSpPr/>
          <p:nvPr/>
        </p:nvSpPr>
        <p:spPr>
          <a:xfrm>
            <a:off x="2743200" y="406834"/>
            <a:ext cx="3200400" cy="6858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53" y="1306298"/>
            <a:ext cx="4136318" cy="4225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2" t="18802" r="19103"/>
          <a:stretch/>
        </p:blipFill>
        <p:spPr>
          <a:xfrm>
            <a:off x="4461071" y="1362004"/>
            <a:ext cx="4516674" cy="4170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600200" y="580138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ডেস্কটপ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75406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/>
          <p:cNvSpPr/>
          <p:nvPr/>
        </p:nvSpPr>
        <p:spPr>
          <a:xfrm>
            <a:off x="2971800" y="457200"/>
            <a:ext cx="3200400" cy="6858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a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350" y="1295400"/>
            <a:ext cx="1695450" cy="3581400"/>
          </a:xfrm>
          <a:prstGeom prst="rect">
            <a:avLst/>
          </a:prstGeom>
        </p:spPr>
      </p:pic>
      <p:pic>
        <p:nvPicPr>
          <p:cNvPr id="13" name="Picture 12" descr="tB_vxcv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1295399"/>
            <a:ext cx="3581400" cy="3668751"/>
          </a:xfrm>
          <a:prstGeom prst="rect">
            <a:avLst/>
          </a:prstGeom>
        </p:spPr>
      </p:pic>
      <p:pic>
        <p:nvPicPr>
          <p:cNvPr id="14" name="Picture 13" descr="Untitled-16-5a9439a3bf0e0.jpg"/>
          <p:cNvPicPr>
            <a:picLocks noChangeAspect="1"/>
          </p:cNvPicPr>
          <p:nvPr/>
        </p:nvPicPr>
        <p:blipFill>
          <a:blip r:embed="rId5"/>
          <a:srcRect l="13714" r="1714" b="12000"/>
          <a:stretch>
            <a:fillRect/>
          </a:stretch>
        </p:blipFill>
        <p:spPr>
          <a:xfrm>
            <a:off x="228600" y="1295400"/>
            <a:ext cx="3962400" cy="3581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200" y="5867400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রিডার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রিডার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/>
          <p:cNvSpPr/>
          <p:nvPr/>
        </p:nvSpPr>
        <p:spPr>
          <a:xfrm>
            <a:off x="2971800" y="457200"/>
            <a:ext cx="3200400" cy="6858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2949714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ই-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1800" y="1777425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৭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2971800" y="304800"/>
            <a:ext cx="2895600" cy="685800"/>
          </a:xfrm>
          <a:prstGeom prst="ellipse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উপস্থাপনা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84909" y="1776966"/>
            <a:ext cx="8659091" cy="685800"/>
            <a:chOff x="990600" y="2148310"/>
            <a:chExt cx="7270066" cy="914400"/>
          </a:xfrm>
          <a:noFill/>
        </p:grpSpPr>
        <p:sp>
          <p:nvSpPr>
            <p:cNvPr id="17" name="Rectangle 16"/>
            <p:cNvSpPr/>
            <p:nvPr/>
          </p:nvSpPr>
          <p:spPr>
            <a:xfrm>
              <a:off x="990600" y="2209800"/>
              <a:ext cx="7239000" cy="76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১। ই-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বুক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ডাউন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লোডের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তাৎক্ষণিক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পাওয়া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যায়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6" t="13923" r="8696" b="39035"/>
            <a:stretch/>
          </p:blipFill>
          <p:spPr>
            <a:xfrm>
              <a:off x="5822266" y="2148310"/>
              <a:ext cx="2438400" cy="914400"/>
            </a:xfrm>
            <a:prstGeom prst="rect">
              <a:avLst/>
            </a:prstGeom>
            <a:grpFill/>
            <a:ln>
              <a:noFill/>
            </a:ln>
          </p:spPr>
        </p:pic>
      </p:grpSp>
      <p:grpSp>
        <p:nvGrpSpPr>
          <p:cNvPr id="24" name="Group 23"/>
          <p:cNvGrpSpPr/>
          <p:nvPr/>
        </p:nvGrpSpPr>
        <p:grpSpPr>
          <a:xfrm>
            <a:off x="101995" y="3323157"/>
            <a:ext cx="8635209" cy="543790"/>
            <a:chOff x="277090" y="1798718"/>
            <a:chExt cx="8333510" cy="543790"/>
          </a:xfrm>
        </p:grpSpPr>
        <p:sp>
          <p:nvSpPr>
            <p:cNvPr id="21" name="Rectangle 20"/>
            <p:cNvSpPr/>
            <p:nvPr/>
          </p:nvSpPr>
          <p:spPr>
            <a:xfrm>
              <a:off x="277090" y="1798718"/>
              <a:ext cx="8333510" cy="5437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২। ই-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বুকের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লাইব্রেরি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কক্ষের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প্রয়োজন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নেই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  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5" t="17611" r="1981" b="14372"/>
            <a:stretch/>
          </p:blipFill>
          <p:spPr>
            <a:xfrm>
              <a:off x="6324600" y="1809107"/>
              <a:ext cx="2286000" cy="533401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340759" y="4781438"/>
            <a:ext cx="8649680" cy="505186"/>
            <a:chOff x="212109" y="5564408"/>
            <a:chExt cx="8649680" cy="660665"/>
          </a:xfrm>
        </p:grpSpPr>
        <p:sp>
          <p:nvSpPr>
            <p:cNvPr id="26" name="Rectangle 25"/>
            <p:cNvSpPr/>
            <p:nvPr/>
          </p:nvSpPr>
          <p:spPr>
            <a:xfrm>
              <a:off x="212109" y="5653574"/>
              <a:ext cx="8649680" cy="5714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৩। ই-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বুক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সহজে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হস্তান্তরযোগ্য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  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7890" y="5564408"/>
              <a:ext cx="2663899" cy="659373"/>
            </a:xfrm>
            <a:prstGeom prst="rect">
              <a:avLst/>
            </a:prstGeom>
          </p:spPr>
        </p:pic>
      </p:grpSp>
      <p:cxnSp>
        <p:nvCxnSpPr>
          <p:cNvPr id="47" name="Straight Connector 46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-30108"/>
            <a:ext cx="9144000" cy="6858794"/>
            <a:chOff x="0" y="0"/>
            <a:chExt cx="9144000" cy="6858794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9144000" cy="6858794"/>
              <a:chOff x="0" y="0"/>
              <a:chExt cx="9144000" cy="6858794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0" y="76200"/>
                <a:ext cx="9144000" cy="1588"/>
              </a:xfrm>
              <a:prstGeom prst="line">
                <a:avLst/>
              </a:prstGeom>
              <a:ln w="57150">
                <a:prstDash val="lgDashDotDot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0" y="6780212"/>
                <a:ext cx="9144000" cy="1588"/>
              </a:xfrm>
              <a:prstGeom prst="line">
                <a:avLst/>
              </a:prstGeom>
              <a:ln w="57150">
                <a:prstDash val="lgDashDotDot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-3367662" y="3429000"/>
                <a:ext cx="6858000" cy="1588"/>
              </a:xfrm>
              <a:prstGeom prst="line">
                <a:avLst/>
              </a:prstGeom>
              <a:ln w="57150">
                <a:prstDash val="lgDashDotDot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rot="5400000">
                <a:off x="5652074" y="3428206"/>
                <a:ext cx="6858000" cy="1588"/>
              </a:xfrm>
              <a:prstGeom prst="line">
                <a:avLst/>
              </a:prstGeom>
              <a:ln w="57150">
                <a:prstDash val="lgDashDotDot"/>
              </a:ln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6" name="Rectangle 15"/>
              <p:cNvSpPr/>
              <p:nvPr/>
            </p:nvSpPr>
            <p:spPr>
              <a:xfrm>
                <a:off x="262620" y="207818"/>
                <a:ext cx="8686800" cy="6400800"/>
              </a:xfrm>
              <a:prstGeom prst="rect">
                <a:avLst/>
              </a:prstGeom>
              <a:blipFill>
                <a:blip r:embed="rId2"/>
                <a:tile tx="0" ty="0" sx="100000" sy="100000" flip="none" algn="tl"/>
              </a:blipFill>
              <a:ln>
                <a:noFill/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perspectiveFront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621527" y="3543300"/>
              <a:ext cx="441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6208" y="819199"/>
            <a:ext cx="8649680" cy="626175"/>
            <a:chOff x="365170" y="1906424"/>
            <a:chExt cx="8649680" cy="626175"/>
          </a:xfrm>
        </p:grpSpPr>
        <p:sp>
          <p:nvSpPr>
            <p:cNvPr id="18" name="Rectangle 17"/>
            <p:cNvSpPr/>
            <p:nvPr/>
          </p:nvSpPr>
          <p:spPr>
            <a:xfrm>
              <a:off x="365170" y="2010001"/>
              <a:ext cx="8649680" cy="4370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৪। ই-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বুকে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সহজতর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    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72" r="11143"/>
            <a:stretch/>
          </p:blipFill>
          <p:spPr>
            <a:xfrm flipH="1">
              <a:off x="6140434" y="1906424"/>
              <a:ext cx="2629262" cy="626175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218657" y="2356820"/>
            <a:ext cx="8649680" cy="859178"/>
            <a:chOff x="265720" y="3505200"/>
            <a:chExt cx="8649680" cy="583922"/>
          </a:xfrm>
        </p:grpSpPr>
        <p:sp>
          <p:nvSpPr>
            <p:cNvPr id="21" name="Rectangle 20"/>
            <p:cNvSpPr/>
            <p:nvPr/>
          </p:nvSpPr>
          <p:spPr>
            <a:xfrm>
              <a:off x="265720" y="3601596"/>
              <a:ext cx="8649680" cy="4370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৫। ই-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বুক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সহজে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বিতরণ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হস্তান্তর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যোগ্য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     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248400" y="3505200"/>
              <a:ext cx="2629262" cy="583922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330806" y="4463024"/>
            <a:ext cx="8649680" cy="517515"/>
            <a:chOff x="246366" y="5114167"/>
            <a:chExt cx="8649680" cy="517515"/>
          </a:xfrm>
        </p:grpSpPr>
        <p:sp>
          <p:nvSpPr>
            <p:cNvPr id="24" name="Rectangle 23"/>
            <p:cNvSpPr/>
            <p:nvPr/>
          </p:nvSpPr>
          <p:spPr>
            <a:xfrm>
              <a:off x="246366" y="5194639"/>
              <a:ext cx="8649680" cy="43700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৬। ই-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বুক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মুদ্রণযোগ্য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প্রিন্ট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করা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সম্ভব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ফলে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আর্থিক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সাশ্রয়</a:t>
              </a:r>
              <a:r>
                <a:rPr lang="en-US" sz="24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হয়। </a:t>
              </a:r>
              <a:endPara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1160" y="5114167"/>
              <a:ext cx="2124999" cy="517515"/>
            </a:xfrm>
            <a:prstGeom prst="rect">
              <a:avLst/>
            </a:prstGeom>
          </p:spPr>
        </p:pic>
      </p:grpSp>
      <p:sp>
        <p:nvSpPr>
          <p:cNvPr id="26" name="Oval 25"/>
          <p:cNvSpPr/>
          <p:nvPr/>
        </p:nvSpPr>
        <p:spPr>
          <a:xfrm>
            <a:off x="3089149" y="284018"/>
            <a:ext cx="2895600" cy="533400"/>
          </a:xfrm>
          <a:prstGeom prst="ellipse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উপস্থাপনা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104106" y="27432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‘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’’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089149" y="284018"/>
            <a:ext cx="2895600" cy="533400"/>
          </a:xfrm>
          <a:prstGeom prst="ellipse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181558" y="219389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276600" y="1219200"/>
            <a:ext cx="2743200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সাধারণভাবে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751084" y="304800"/>
            <a:ext cx="3702590" cy="615235"/>
          </a:xfrm>
          <a:prstGeom prst="ellipse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prstTxWarp prst="textPlain">
              <a:avLst>
                <a:gd name="adj" fmla="val 49098"/>
              </a:avLst>
            </a:prstTxWarp>
          </a:bodyPr>
          <a:lstStyle/>
          <a:p>
            <a:pPr algn="ctr"/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বুক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ভেদ</a:t>
            </a:r>
            <a:r>
              <a:rPr lang="en-US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084" y="1993589"/>
            <a:ext cx="4106916" cy="4178611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RightUp"/>
            <a:lightRig rig="threePt" dir="t"/>
          </a:scene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5240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590800" y="4572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মুদ্রিত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হুবহু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প্রতিলিপি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8" t="11000" r="11272" b="2272"/>
          <a:stretch/>
        </p:blipFill>
        <p:spPr>
          <a:xfrm>
            <a:off x="228600" y="1253462"/>
            <a:ext cx="4308977" cy="37757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77" y="1225011"/>
            <a:ext cx="4377823" cy="38041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3400" y="5574268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পিডিএফ (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পোর্টেবল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ডকুমেন্ট ফরম্যাটে) প্রকাশিত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57400" y="4572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কেবল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80420"/>
            <a:ext cx="8229600" cy="43397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5046" y="5397168"/>
            <a:ext cx="8791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এইচটিএমএল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এ প্রকাশিত হয়। এ ই-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বুকগলোকে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হয়।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53042" y="397276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মুদ্রিত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সুবিধাসহ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ই-বুক।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34543"/>
            <a:ext cx="7882441" cy="4477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27012" y="5663049"/>
            <a:ext cx="8688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ই-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বুকগুলোতে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কন্টেন্ট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ছাড়াও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পাঠকের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এগুলো EPUB ফরম্যাটে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57400" y="4572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6697" y="283554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চৌকস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ই-বুক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r="23754"/>
          <a:stretch/>
        </p:blipFill>
        <p:spPr>
          <a:xfrm>
            <a:off x="6164317" y="966545"/>
            <a:ext cx="2674883" cy="4323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9" r="12114"/>
          <a:stretch/>
        </p:blipFill>
        <p:spPr>
          <a:xfrm>
            <a:off x="228600" y="966545"/>
            <a:ext cx="3103632" cy="4323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861729"/>
            <a:ext cx="2790949" cy="4619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152400" y="5558135"/>
            <a:ext cx="8916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বুকগুলোতে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ছাড়াও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অডিও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এনিমেশন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6015335"/>
            <a:ext cx="8916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কন্টেন্ট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সমৃদ্ধ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কুইজ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জানারও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311779" y="247591"/>
            <a:ext cx="2518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ই-বুক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1000" y="907772"/>
            <a:ext cx="8229600" cy="4426228"/>
            <a:chOff x="304800" y="907772"/>
            <a:chExt cx="8487924" cy="442622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30" t="9605" r="10163" b="20198"/>
            <a:stretch/>
          </p:blipFill>
          <p:spPr>
            <a:xfrm>
              <a:off x="4800600" y="907772"/>
              <a:ext cx="3992124" cy="44262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907772"/>
              <a:ext cx="4405532" cy="442622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2" name="TextBox 11"/>
          <p:cNvSpPr txBox="1"/>
          <p:nvPr/>
        </p:nvSpPr>
        <p:spPr>
          <a:xfrm>
            <a:off x="152400" y="5638800"/>
            <a:ext cx="8916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নিজেই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অ্যাপস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প্রকাশিত হয়।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অ্যাপস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ডাউনলোড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ফোনে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794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971800" y="4572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2675647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‘‘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আধুনিকায়নে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ই-বুক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?’’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636" y="-794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962400" y="228600"/>
            <a:ext cx="1450469" cy="523220"/>
          </a:xfrm>
          <a:prstGeom prst="rect">
            <a:avLst/>
          </a:prstGeom>
          <a:pattFill prst="pct60">
            <a:fgClr>
              <a:srgbClr val="92D05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838200"/>
            <a:ext cx="7848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বুকগুলো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কেবল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(ক)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পোর্টেবল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ডকুমেন্ট			(খ)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পোর্টেবল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(গ)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(ঘ) পিডিএফ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438400"/>
            <a:ext cx="7848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ই-বুক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অ্যাপস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প্রকাশিত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হওয়াকে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(ক) ই-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	(খ) ই-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(গ)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চৌকস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বুক 	 		(ঘ) পিডিএফ বুক 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54495"/>
            <a:ext cx="7848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মুদ্রিত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সুবিধাসহ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বাড়তি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বুকগলো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ফরম্যাটে প্রকাশিত হয়? </a:t>
            </a:r>
          </a:p>
          <a:p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(ক) পিডিএফ 			(খ)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এইচটিএমএল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(গ) ই-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	(ঘ) পিডিএফ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4800" y="5181600"/>
            <a:ext cx="381000" cy="304800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04800" y="3048000"/>
            <a:ext cx="381000" cy="304800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311730" y="1981200"/>
            <a:ext cx="381000" cy="304800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0" y="76200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0" y="6780212"/>
            <a:ext cx="9144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-3367662" y="3429000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5652074" y="3428206"/>
            <a:ext cx="6858000" cy="1588"/>
          </a:xfrm>
          <a:prstGeom prst="line">
            <a:avLst/>
          </a:prstGeom>
          <a:ln w="57150">
            <a:prstDash val="lgDashDotDot"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8600" y="228600"/>
            <a:ext cx="8686800" cy="6400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83820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পিডিএফ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ফরম্যাটে প্রকাশিত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বইগুলো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 ?</a:t>
            </a:r>
          </a:p>
          <a:p>
            <a:pPr marL="514350" indent="-514350">
              <a:buAutoNum type="romanLcPeriod"/>
            </a:pP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মুদ্রিত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হুবহু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প্রতিলিপি</a:t>
            </a:r>
          </a:p>
          <a:p>
            <a:pPr marL="514350" indent="-514350">
              <a:buAutoNum type="romanLcPeriod"/>
            </a:pP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14350" indent="-514350">
              <a:buAutoNum type="romanLcPeriod"/>
            </a:pP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ii			(খ)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 ও iii		(ঘ)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ii ও iii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3315831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-?</a:t>
            </a:r>
          </a:p>
          <a:p>
            <a:pPr marL="514350" indent="-514350">
              <a:buAutoNum type="romanLcPeriod"/>
            </a:pP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পাব</a:t>
            </a:r>
            <a:endParaRPr lang="en-US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AutoNum type="romanLcPeriod"/>
            </a:pP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চৌকস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14350" indent="-514350">
              <a:buAutoNum type="romanLcPeriod"/>
            </a:pP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অ্যাপস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ii			(খ) </a:t>
            </a:r>
            <a:r>
              <a:rPr lang="en-US" sz="2000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 ও iii		(ঘ)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ii ও iii 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895600" y="2743200"/>
            <a:ext cx="381000" cy="304800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2895600" y="5181600"/>
            <a:ext cx="381000" cy="304800"/>
          </a:xfrm>
          <a:prstGeom prst="rightArrow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962400" y="228600"/>
            <a:ext cx="1450469" cy="523220"/>
          </a:xfrm>
          <a:prstGeom prst="rect">
            <a:avLst/>
          </a:prstGeom>
          <a:pattFill prst="pct60">
            <a:fgClr>
              <a:srgbClr val="92D05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505200" y="22860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613" y="2459503"/>
            <a:ext cx="8535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তুমি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ইচ্ছা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06230" y="1722090"/>
            <a:ext cx="870917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19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19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19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58794"/>
            <a:chOff x="0" y="0"/>
            <a:chExt cx="9144000" cy="6858794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0" y="76200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0" y="6780212"/>
              <a:ext cx="9144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-3367662" y="3429000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5652074" y="3428206"/>
              <a:ext cx="6858000" cy="1588"/>
            </a:xfrm>
            <a:prstGeom prst="line">
              <a:avLst/>
            </a:prstGeom>
            <a:ln w="57150">
              <a:prstDash val="lgDashDotDot"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28600" y="228600"/>
              <a:ext cx="8686800" cy="6400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perspectiveFron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15427"/>
            <a:ext cx="8305800" cy="51377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819400" y="457200"/>
            <a:ext cx="3429000" cy="8309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800" b="1" dirty="0" err="1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800" b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800" b="1" dirty="0">
              <a:ln/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34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</TotalTime>
  <Words>506</Words>
  <Application>Microsoft Office PowerPoint</Application>
  <PresentationFormat>On-screen Show (4:3)</PresentationFormat>
  <Paragraphs>95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FUJITSU</cp:lastModifiedBy>
  <cp:revision>147</cp:revision>
  <dcterms:created xsi:type="dcterms:W3CDTF">2006-08-16T00:00:00Z</dcterms:created>
  <dcterms:modified xsi:type="dcterms:W3CDTF">2019-10-22T02:37:18Z</dcterms:modified>
</cp:coreProperties>
</file>