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58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5D6BA-5ED6-4091-9565-66BBE8ECB0F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F4593-274C-4552-8DB2-28AAE89A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9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4593-274C-4552-8DB2-28AAE89A4B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6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3367662" y="3429000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652074" y="3428206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3"/>
          <a:srcRect l="7500" r="9167"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800" y="6344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3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971800" y="304800"/>
            <a:ext cx="2895600" cy="685800"/>
          </a:xfrm>
          <a:prstGeom prst="ellipse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4909" y="1776966"/>
            <a:ext cx="8659091" cy="685800"/>
            <a:chOff x="990600" y="2148310"/>
            <a:chExt cx="7270066" cy="914400"/>
          </a:xfrm>
          <a:noFill/>
        </p:grpSpPr>
        <p:sp>
          <p:nvSpPr>
            <p:cNvPr id="17" name="Rectangle 16"/>
            <p:cNvSpPr/>
            <p:nvPr/>
          </p:nvSpPr>
          <p:spPr>
            <a:xfrm>
              <a:off x="990600" y="2209800"/>
              <a:ext cx="7239000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ই-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ডাউন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লোডের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তাৎক্ষণিক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পাওয়া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6" t="13923" r="8696" b="39035"/>
            <a:stretch/>
          </p:blipFill>
          <p:spPr>
            <a:xfrm>
              <a:off x="5822266" y="2148310"/>
              <a:ext cx="2438400" cy="9144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101995" y="3323157"/>
            <a:ext cx="8635209" cy="543790"/>
            <a:chOff x="277090" y="1798718"/>
            <a:chExt cx="8333510" cy="543790"/>
          </a:xfrm>
        </p:grpSpPr>
        <p:sp>
          <p:nvSpPr>
            <p:cNvPr id="21" name="Rectangle 20"/>
            <p:cNvSpPr/>
            <p:nvPr/>
          </p:nvSpPr>
          <p:spPr>
            <a:xfrm>
              <a:off x="277090" y="1798718"/>
              <a:ext cx="8333510" cy="543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২। ই-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বুকের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লাইব্রেরি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কক্ষের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5" t="17611" r="1981" b="14372"/>
            <a:stretch/>
          </p:blipFill>
          <p:spPr>
            <a:xfrm>
              <a:off x="6324600" y="1809107"/>
              <a:ext cx="2286000" cy="53340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40759" y="4781438"/>
            <a:ext cx="8649680" cy="505186"/>
            <a:chOff x="212109" y="5564408"/>
            <a:chExt cx="8649680" cy="660665"/>
          </a:xfrm>
        </p:grpSpPr>
        <p:sp>
          <p:nvSpPr>
            <p:cNvPr id="26" name="Rectangle 25"/>
            <p:cNvSpPr/>
            <p:nvPr/>
          </p:nvSpPr>
          <p:spPr>
            <a:xfrm>
              <a:off x="212109" y="5653574"/>
              <a:ext cx="8649680" cy="571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৩। ই-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সহজে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হস্তান্তরযোগ্য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890" y="5564408"/>
              <a:ext cx="2663899" cy="659373"/>
            </a:xfrm>
            <a:prstGeom prst="rect">
              <a:avLst/>
            </a:prstGeom>
          </p:spPr>
        </p:pic>
      </p:grpSp>
      <p:cxnSp>
        <p:nvCxnSpPr>
          <p:cNvPr id="47" name="Straight Connector 46"/>
          <p:cNvCxnSpPr/>
          <p:nvPr/>
        </p:nvCxnSpPr>
        <p:spPr>
          <a:xfrm>
            <a:off x="0" y="76200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-3367662" y="3429000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5652074" y="3428206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-30108"/>
            <a:ext cx="9144000" cy="6858794"/>
            <a:chOff x="0" y="0"/>
            <a:chExt cx="9144000" cy="6858794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0" y="76200"/>
                <a:ext cx="9144000" cy="1588"/>
              </a:xfrm>
              <a:prstGeom prst="line">
                <a:avLst/>
              </a:prstGeom>
              <a:ln w="57150">
                <a:prstDash val="lgDashDotDot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0" y="6780212"/>
                <a:ext cx="9144000" cy="1588"/>
              </a:xfrm>
              <a:prstGeom prst="line">
                <a:avLst/>
              </a:prstGeom>
              <a:ln w="57150">
                <a:prstDash val="lgDashDotDot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-3367662" y="3429000"/>
                <a:ext cx="6858000" cy="1588"/>
              </a:xfrm>
              <a:prstGeom prst="line">
                <a:avLst/>
              </a:prstGeom>
              <a:ln w="57150">
                <a:prstDash val="lgDashDotDot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5652074" y="3428206"/>
                <a:ext cx="6858000" cy="1588"/>
              </a:xfrm>
              <a:prstGeom prst="line">
                <a:avLst/>
              </a:prstGeom>
              <a:ln w="57150">
                <a:prstDash val="lgDashDotDot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262620" y="207818"/>
                <a:ext cx="8686800" cy="64008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21527" y="3543300"/>
              <a:ext cx="441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6208" y="819199"/>
            <a:ext cx="8649680" cy="626175"/>
            <a:chOff x="365170" y="1906424"/>
            <a:chExt cx="8649680" cy="626175"/>
          </a:xfrm>
        </p:grpSpPr>
        <p:sp>
          <p:nvSpPr>
            <p:cNvPr id="18" name="Rectangle 17"/>
            <p:cNvSpPr/>
            <p:nvPr/>
          </p:nvSpPr>
          <p:spPr>
            <a:xfrm>
              <a:off x="365170" y="2010001"/>
              <a:ext cx="8649680" cy="4370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৪। ই-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সহজতর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 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2" r="11143"/>
            <a:stretch/>
          </p:blipFill>
          <p:spPr>
            <a:xfrm flipH="1">
              <a:off x="6140434" y="1906424"/>
              <a:ext cx="2629262" cy="6261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18657" y="2356820"/>
            <a:ext cx="8649680" cy="859178"/>
            <a:chOff x="265720" y="3505200"/>
            <a:chExt cx="8649680" cy="583922"/>
          </a:xfrm>
        </p:grpSpPr>
        <p:sp>
          <p:nvSpPr>
            <p:cNvPr id="21" name="Rectangle 20"/>
            <p:cNvSpPr/>
            <p:nvPr/>
          </p:nvSpPr>
          <p:spPr>
            <a:xfrm>
              <a:off x="265720" y="3601596"/>
              <a:ext cx="8649680" cy="4370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৫। ই-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সহজে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বিতরণ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হস্তান্তর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যোগ্য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  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48400" y="3505200"/>
              <a:ext cx="2629262" cy="58392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30806" y="4463024"/>
            <a:ext cx="8649680" cy="517515"/>
            <a:chOff x="246366" y="5114167"/>
            <a:chExt cx="8649680" cy="517515"/>
          </a:xfrm>
        </p:grpSpPr>
        <p:sp>
          <p:nvSpPr>
            <p:cNvPr id="24" name="Rectangle 23"/>
            <p:cNvSpPr/>
            <p:nvPr/>
          </p:nvSpPr>
          <p:spPr>
            <a:xfrm>
              <a:off x="246366" y="5194639"/>
              <a:ext cx="8649680" cy="4370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৬। ই-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মুদ্রণযোগ্য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প্রিন্ট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সম্ভব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আর্থিক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সাশ্রয়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হয়।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160" y="5114167"/>
              <a:ext cx="2124999" cy="517515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/>
        </p:nvSpPr>
        <p:spPr>
          <a:xfrm>
            <a:off x="3089149" y="284018"/>
            <a:ext cx="2895600" cy="533400"/>
          </a:xfrm>
          <a:prstGeom prst="ellipse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04106" y="2743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89149" y="284018"/>
            <a:ext cx="2895600" cy="533400"/>
          </a:xfrm>
          <a:prstGeom prst="ellipse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81558" y="219389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76600" y="1219200"/>
            <a:ext cx="2743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51084" y="304800"/>
            <a:ext cx="3702590" cy="615235"/>
          </a:xfrm>
          <a:prstGeom prst="ellipse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9098"/>
              </a:avLst>
            </a:prstTxWarp>
          </a:bodyPr>
          <a:lstStyle/>
          <a:p>
            <a:pPr algn="ctr"/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4" y="1993589"/>
            <a:ext cx="4106916" cy="417861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RightUp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52400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90800" y="457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হুবহু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প্রতিলিপি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11000" r="11272" b="2272"/>
          <a:stretch/>
        </p:blipFill>
        <p:spPr>
          <a:xfrm>
            <a:off x="228600" y="1253462"/>
            <a:ext cx="4308977" cy="3775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77" y="1225011"/>
            <a:ext cx="4377823" cy="38041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557426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পিডিএফ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পোর্টেবল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ডকুমেন্ট ফরম্যাটে) প্রকাশিত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57400" y="457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420"/>
            <a:ext cx="8229600" cy="43397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046" y="5397168"/>
            <a:ext cx="8791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এ প্রকাশিত হয়। এ 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বুকগলোকে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53042" y="397276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মুদ্রিত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ই-বুক।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34543"/>
            <a:ext cx="7882441" cy="447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7012" y="5663049"/>
            <a:ext cx="8688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বুকগুলোতে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এগুলো EPUB ফরম্যাটে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57400" y="457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6697" y="28355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ই-বুক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23754"/>
          <a:stretch/>
        </p:blipFill>
        <p:spPr>
          <a:xfrm>
            <a:off x="6164317" y="966545"/>
            <a:ext cx="2674883" cy="432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r="12114"/>
          <a:stretch/>
        </p:blipFill>
        <p:spPr>
          <a:xfrm>
            <a:off x="228600" y="966545"/>
            <a:ext cx="3103632" cy="432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61729"/>
            <a:ext cx="2790949" cy="461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52400" y="5558135"/>
            <a:ext cx="891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বুকগুলোতে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6015335"/>
            <a:ext cx="891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11779" y="247591"/>
            <a:ext cx="2518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ই-বুক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907772"/>
            <a:ext cx="8229600" cy="4426228"/>
            <a:chOff x="304800" y="907772"/>
            <a:chExt cx="8487924" cy="442622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0" t="9605" r="10163" b="20198"/>
            <a:stretch/>
          </p:blipFill>
          <p:spPr>
            <a:xfrm>
              <a:off x="4800600" y="907772"/>
              <a:ext cx="3992124" cy="44262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907772"/>
              <a:ext cx="4405532" cy="44262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152400" y="5638800"/>
            <a:ext cx="891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প্রকাশিত হয়।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794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718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675647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আধুনিকায়নে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ই-বুক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?’’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3367662" y="3429000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652074" y="3428206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468101" y="381000"/>
            <a:ext cx="332499" cy="6172200"/>
            <a:chOff x="5846610" y="471056"/>
            <a:chExt cx="332499" cy="622069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71304" y="471056"/>
              <a:ext cx="27709" cy="6220691"/>
            </a:xfrm>
            <a:prstGeom prst="line">
              <a:avLst/>
            </a:prstGeom>
            <a:ln w="38100">
              <a:prstDash val="lgDashDotDot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51400" y="928252"/>
              <a:ext cx="27709" cy="4890655"/>
            </a:xfrm>
            <a:prstGeom prst="line">
              <a:avLst/>
            </a:prstGeom>
            <a:ln w="38100">
              <a:prstDash val="lgDashDotDot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846610" y="983668"/>
              <a:ext cx="27709" cy="4890655"/>
            </a:xfrm>
            <a:prstGeom prst="line">
              <a:avLst/>
            </a:prstGeom>
            <a:ln w="38100">
              <a:prstDash val="lgDashDotDot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8" name="Picture 17" descr="wares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33400"/>
            <a:ext cx="20574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304800" y="34290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ওয়ারেছ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০১৭১৭৫২২৮৭৪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warestamai80@gmail.com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wares_tamai@yahoo.com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36576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২2/10/২০১৯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79" y="645917"/>
            <a:ext cx="1895745" cy="2594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636" y="-794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62400" y="228600"/>
            <a:ext cx="1450469" cy="523220"/>
          </a:xfrm>
          <a:prstGeom prst="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838200"/>
            <a:ext cx="784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বুকগুলো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পোর্টেবল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ডকুমেন্ট			(খ)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পোর্টেবল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(ঘ) পিডিএফ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2438400"/>
            <a:ext cx="784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ই-বুক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প্রকাশিত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ই-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(খ) ই-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চৌকস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বুক 	 		(ঘ) পিডিএফ বুক 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054495"/>
            <a:ext cx="784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মুদ্রিত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সুবিধাসহ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বুকগলো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ফরম্যাটে প্রকাশিত হয়? 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পিডিএফ 			(খ)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ই-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(ঘ) পিডিএফ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04800" y="5181600"/>
            <a:ext cx="3810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04800" y="3048000"/>
            <a:ext cx="3810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11730" y="1981200"/>
            <a:ext cx="3810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3367662" y="3429000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652074" y="3428206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8382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পিডিএফ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ফরম্যাটে প্রকাশিত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বইগুলো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?</a:t>
            </a:r>
          </a:p>
          <a:p>
            <a:pPr marL="514350" indent="-514350">
              <a:buAutoNum type="romanLcPeriod"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মুদ্রিত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হুবহু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প্রতিলিপি</a:t>
            </a:r>
          </a:p>
          <a:p>
            <a:pPr marL="514350" indent="-514350">
              <a:buAutoNum type="romanLcPeriod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AutoNum type="romanLcPeriod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			(খ)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ও iii		(ঘ)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ও iii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315831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-?</a:t>
            </a:r>
          </a:p>
          <a:p>
            <a:pPr marL="514350" indent="-514350">
              <a:buAutoNum type="romanLcPeriod"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romanLcPeriod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চৌকস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AutoNum type="romanLcPeriod"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			(খ)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ও iii		(ঘ)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ও iii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895600" y="2743200"/>
            <a:ext cx="3810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895600" y="5181600"/>
            <a:ext cx="3810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62400" y="228600"/>
            <a:ext cx="1450469" cy="523220"/>
          </a:xfrm>
          <a:prstGeom prst="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05200" y="228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613" y="2459503"/>
            <a:ext cx="853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6230" y="1722090"/>
            <a:ext cx="87091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5427"/>
            <a:ext cx="8305800" cy="5137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819400" y="457200"/>
            <a:ext cx="34290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3367662" y="3429000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652074" y="3428206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285690"/>
            <a:ext cx="65532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839c7f2152980e07dde01286e4bcea9f-57c5519d277c0.jpg"/>
          <p:cNvPicPr>
            <a:picLocks noChangeAspect="1"/>
          </p:cNvPicPr>
          <p:nvPr/>
        </p:nvPicPr>
        <p:blipFill>
          <a:blip r:embed="rId3"/>
          <a:srcRect l="32000" t="7262" b="20617"/>
          <a:stretch>
            <a:fillRect/>
          </a:stretch>
        </p:blipFill>
        <p:spPr>
          <a:xfrm>
            <a:off x="304800" y="990600"/>
            <a:ext cx="4128868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download-10.png"/>
          <p:cNvPicPr>
            <a:picLocks noChangeAspect="1"/>
          </p:cNvPicPr>
          <p:nvPr/>
        </p:nvPicPr>
        <p:blipFill>
          <a:blip r:embed="rId4"/>
          <a:srcRect l="-897" r="5628" b="20757"/>
          <a:stretch>
            <a:fillRect/>
          </a:stretch>
        </p:blipFill>
        <p:spPr>
          <a:xfrm>
            <a:off x="4405532" y="990600"/>
            <a:ext cx="4405532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09600" y="59436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9436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ইলিক্ট্রনিক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ৎ 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3367662" y="3429000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652074" y="3428206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3-1.jpg"/>
          <p:cNvPicPr>
            <a:picLocks noChangeAspect="1"/>
          </p:cNvPicPr>
          <p:nvPr/>
        </p:nvPicPr>
        <p:blipFill>
          <a:blip r:embed="rId3"/>
          <a:srcRect l="2221" t="4472" r="2221"/>
          <a:stretch>
            <a:fillRect/>
          </a:stretch>
        </p:blipFill>
        <p:spPr>
          <a:xfrm>
            <a:off x="457200" y="1295400"/>
            <a:ext cx="8153400" cy="53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372070"/>
            <a:ext cx="46482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3367662" y="3429000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652074" y="3428206"/>
            <a:ext cx="6858000" cy="1588"/>
          </a:xfrm>
          <a:prstGeom prst="line">
            <a:avLst/>
          </a:prstGeom>
          <a:ln w="57150"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orizontal Scroll 8"/>
          <p:cNvSpPr/>
          <p:nvPr/>
        </p:nvSpPr>
        <p:spPr>
          <a:xfrm>
            <a:off x="1600200" y="228600"/>
            <a:ext cx="6096157" cy="1914643"/>
          </a:xfrm>
          <a:prstGeom prst="horizontalScroll">
            <a:avLst/>
          </a:prstGeom>
          <a:noFill/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perspectiveAbove"/>
              <a:lightRig rig="threePt" dir="t"/>
            </a:scene3d>
          </a:bodyPr>
          <a:lstStyle/>
          <a:p>
            <a:pPr lvl="0"/>
            <a:r>
              <a:rPr lang="en-US" sz="2800" dirty="0" err="1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2800" dirty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  <a:p>
            <a:pPr lvl="0"/>
            <a:r>
              <a:rPr lang="bn-BD" sz="2800" dirty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7432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2। 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 </a:t>
            </a:r>
          </a:p>
          <a:p>
            <a:r>
              <a:rPr lang="en-US" sz="280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ivros-que-sentam-se-sobre-o-portátil-22758249.jpg"/>
          <p:cNvPicPr>
            <a:picLocks noChangeAspect="1"/>
          </p:cNvPicPr>
          <p:nvPr/>
        </p:nvPicPr>
        <p:blipFill>
          <a:blip r:embed="rId3"/>
          <a:srcRect l="5346" t="7778" r="4023" b="12222"/>
          <a:stretch>
            <a:fillRect/>
          </a:stretch>
        </p:blipFill>
        <p:spPr>
          <a:xfrm>
            <a:off x="332510" y="1142999"/>
            <a:ext cx="8458200" cy="427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3212" y="55727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6091535"/>
            <a:ext cx="27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4200" y="304800"/>
            <a:ext cx="2895600" cy="685800"/>
          </a:xfrm>
          <a:prstGeom prst="ellipse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927" y="-35430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2743200" y="406834"/>
            <a:ext cx="3200400" cy="6858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3" y="1306298"/>
            <a:ext cx="4136318" cy="422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18802" r="19103"/>
          <a:stretch/>
        </p:blipFill>
        <p:spPr>
          <a:xfrm>
            <a:off x="4461071" y="1362004"/>
            <a:ext cx="4516674" cy="417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580138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75406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2971800" y="457200"/>
            <a:ext cx="3200400" cy="6858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a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1295400"/>
            <a:ext cx="1695450" cy="3581400"/>
          </a:xfrm>
          <a:prstGeom prst="rect">
            <a:avLst/>
          </a:prstGeom>
        </p:spPr>
      </p:pic>
      <p:pic>
        <p:nvPicPr>
          <p:cNvPr id="13" name="Picture 12" descr="tB_vxcv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295399"/>
            <a:ext cx="3581400" cy="3668751"/>
          </a:xfrm>
          <a:prstGeom prst="rect">
            <a:avLst/>
          </a:prstGeom>
        </p:spPr>
      </p:pic>
      <p:pic>
        <p:nvPicPr>
          <p:cNvPr id="14" name="Picture 13" descr="Untitled-16-5a9439a3bf0e0.jpg"/>
          <p:cNvPicPr>
            <a:picLocks noChangeAspect="1"/>
          </p:cNvPicPr>
          <p:nvPr/>
        </p:nvPicPr>
        <p:blipFill>
          <a:blip r:embed="rId5"/>
          <a:srcRect l="13714" r="1714" b="12000"/>
          <a:stretch>
            <a:fillRect/>
          </a:stretch>
        </p:blipFill>
        <p:spPr>
          <a:xfrm>
            <a:off x="228600" y="1295400"/>
            <a:ext cx="3962400" cy="3581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" y="5867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রিডার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রিডার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76200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80212"/>
              <a:ext cx="9144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3367662" y="3429000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652074" y="3428206"/>
              <a:ext cx="6858000" cy="1588"/>
            </a:xfrm>
            <a:prstGeom prst="line">
              <a:avLst/>
            </a:prstGeom>
            <a:ln w="57150">
              <a:prstDash val="lgDashDot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2971800" y="457200"/>
            <a:ext cx="3200400" cy="6858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9497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17774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506</Words>
  <Application>Microsoft Office PowerPoint</Application>
  <PresentationFormat>On-screen Show (4:3)</PresentationFormat>
  <Paragraphs>95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FUJITSU</cp:lastModifiedBy>
  <cp:revision>147</cp:revision>
  <dcterms:created xsi:type="dcterms:W3CDTF">2006-08-16T00:00:00Z</dcterms:created>
  <dcterms:modified xsi:type="dcterms:W3CDTF">2019-10-22T02:37:18Z</dcterms:modified>
</cp:coreProperties>
</file>