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84" r:id="rId7"/>
    <p:sldId id="285" r:id="rId8"/>
    <p:sldId id="263" r:id="rId9"/>
    <p:sldId id="286" r:id="rId10"/>
    <p:sldId id="265" r:id="rId11"/>
    <p:sldId id="266" r:id="rId12"/>
    <p:sldId id="267" r:id="rId13"/>
    <p:sldId id="279" r:id="rId14"/>
    <p:sldId id="280" r:id="rId15"/>
    <p:sldId id="271" r:id="rId16"/>
    <p:sldId id="272" r:id="rId17"/>
    <p:sldId id="268" r:id="rId18"/>
    <p:sldId id="273" r:id="rId19"/>
    <p:sldId id="274" r:id="rId20"/>
    <p:sldId id="275" r:id="rId21"/>
    <p:sldId id="283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18" autoAdjust="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FF2B4-0932-40F8-9966-5B428D173E4D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6A14D7-5FFE-45AB-BBC2-C65DA004A1BE}">
      <dgm:prSet phldrT="[Text]" phldr="1"/>
      <dgm:spPr/>
      <dgm:t>
        <a:bodyPr/>
        <a:lstStyle/>
        <a:p>
          <a:endParaRPr lang="en-US" dirty="0"/>
        </a:p>
      </dgm:t>
    </dgm:pt>
    <dgm:pt modelId="{65209C41-CBA9-49D6-8DA9-B7B0D63E68B1}" type="parTrans" cxnId="{08CEA93A-6F4F-4565-8BCE-B5C47E878A0A}">
      <dgm:prSet/>
      <dgm:spPr/>
      <dgm:t>
        <a:bodyPr/>
        <a:lstStyle/>
        <a:p>
          <a:endParaRPr lang="en-US"/>
        </a:p>
      </dgm:t>
    </dgm:pt>
    <dgm:pt modelId="{C73C959C-87AF-452D-A711-ACED60B5AFF8}" type="sibTrans" cxnId="{08CEA93A-6F4F-4565-8BCE-B5C47E878A0A}">
      <dgm:prSet/>
      <dgm:spPr/>
      <dgm:t>
        <a:bodyPr/>
        <a:lstStyle/>
        <a:p>
          <a:endParaRPr lang="en-US"/>
        </a:p>
      </dgm:t>
    </dgm:pt>
    <dgm:pt modelId="{84C736DE-A675-4822-84ED-76C7AC035ECC}">
      <dgm:prSet phldrT="[Text]" custT="1"/>
      <dgm:spPr/>
      <dgm:t>
        <a:bodyPr/>
        <a:lstStyle/>
        <a:p>
          <a:r>
            <a:rPr lang="as-IN" sz="1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as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১৯৩২ খ্রিষ্টাব্দে বরিশাল শহরে।</a:t>
          </a:r>
          <a:endParaRPr lang="en-US" sz="18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AA7488-5444-4888-AC27-6E652E1C451C}" type="parTrans" cxnId="{7EA58930-BB98-4FF0-A30D-C1E842271597}">
      <dgm:prSet/>
      <dgm:spPr/>
      <dgm:t>
        <a:bodyPr/>
        <a:lstStyle/>
        <a:p>
          <a:endParaRPr lang="en-US"/>
        </a:p>
      </dgm:t>
    </dgm:pt>
    <dgm:pt modelId="{1CF1371F-931A-417D-956C-299F70D51F23}" type="sibTrans" cxnId="{7EA58930-BB98-4FF0-A30D-C1E842271597}">
      <dgm:prSet/>
      <dgm:spPr/>
      <dgm:t>
        <a:bodyPr/>
        <a:lstStyle/>
        <a:p>
          <a:endParaRPr lang="en-US"/>
        </a:p>
      </dgm:t>
    </dgm:pt>
    <dgm:pt modelId="{8201E4FD-ADE4-43BC-8A0C-5332AB41DC1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বৈশিষ্ট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লোকজ ঐতিহ্যের ব্যবহার এবং প্রকৃতির রুপ ও রঙের বিচিত্র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 তাঁর কবিতার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অন্যতম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বৈশিষ্ট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F7D8C4-0A78-490B-A238-25C1151DF13E}" type="parTrans" cxnId="{C3A2833A-DBFF-4487-B3EC-B6D2461FED7B}">
      <dgm:prSet/>
      <dgm:spPr/>
      <dgm:t>
        <a:bodyPr/>
        <a:lstStyle/>
        <a:p>
          <a:endParaRPr lang="en-US"/>
        </a:p>
      </dgm:t>
    </dgm:pt>
    <dgm:pt modelId="{18BBE93E-C1B7-49BD-918F-16C548894488}" type="sibTrans" cxnId="{C3A2833A-DBFF-4487-B3EC-B6D2461FED7B}">
      <dgm:prSet/>
      <dgm:spPr/>
      <dgm:t>
        <a:bodyPr/>
        <a:lstStyle/>
        <a:p>
          <a:endParaRPr lang="en-US"/>
        </a:p>
      </dgm:t>
    </dgm:pt>
    <dgm:pt modelId="{66E74700-DD65-4EBB-BCA7-6ECE928EA08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IN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প্রথমে ঢাকা বিশ্ববিদ্যালয়ে অধ্যাপনা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as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পরে সিভিল সার্ভিসে উচ্চপদে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যোগদান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as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316567-CD06-411E-A458-53AD29C60B20}" type="sibTrans" cxnId="{03DBC009-B0A4-4957-864B-433C98E538A4}">
      <dgm:prSet/>
      <dgm:spPr/>
      <dgm:t>
        <a:bodyPr/>
        <a:lstStyle/>
        <a:p>
          <a:endParaRPr lang="en-US"/>
        </a:p>
      </dgm:t>
    </dgm:pt>
    <dgm:pt modelId="{8B95ADBF-EA4E-4F55-89D6-F697B2C4A131}" type="parTrans" cxnId="{03DBC009-B0A4-4957-864B-433C98E538A4}">
      <dgm:prSet/>
      <dgm:spPr/>
      <dgm:t>
        <a:bodyPr/>
        <a:lstStyle/>
        <a:p>
          <a:endParaRPr lang="en-US"/>
        </a:p>
      </dgm:t>
    </dgm:pt>
    <dgm:pt modelId="{370B306F-6F59-4915-8E63-FD985CD2D502}">
      <dgm:prSet/>
      <dgm:spPr/>
      <dgm:t>
        <a:bodyPr/>
        <a:lstStyle/>
        <a:p>
          <a:endParaRPr lang="en-US"/>
        </a:p>
      </dgm:t>
    </dgm:pt>
    <dgm:pt modelId="{E2E672B4-48C4-4B42-8975-AC35A6C76A12}" type="parTrans" cxnId="{210EF8CA-147C-4059-920E-25E2DFBAD044}">
      <dgm:prSet/>
      <dgm:spPr/>
      <dgm:t>
        <a:bodyPr/>
        <a:lstStyle/>
        <a:p>
          <a:endParaRPr lang="en-US"/>
        </a:p>
      </dgm:t>
    </dgm:pt>
    <dgm:pt modelId="{9D1FC9DF-2EAB-4842-AF9F-EC6D8590E665}" type="sibTrans" cxnId="{210EF8CA-147C-4059-920E-25E2DFBAD044}">
      <dgm:prSet/>
      <dgm:spPr/>
      <dgm:t>
        <a:bodyPr/>
        <a:lstStyle/>
        <a:p>
          <a:endParaRPr lang="en-US"/>
        </a:p>
      </dgm:t>
    </dgm:pt>
    <dgm:pt modelId="{5880A651-19AF-4A77-9058-CD55A2B7F5D8}">
      <dgm:prSet/>
      <dgm:spPr/>
      <dgm:t>
        <a:bodyPr/>
        <a:lstStyle/>
        <a:p>
          <a:endParaRPr lang="en-US"/>
        </a:p>
      </dgm:t>
    </dgm:pt>
    <dgm:pt modelId="{6BD2B5E3-FC71-4795-9380-55B1797B4595}" type="parTrans" cxnId="{6A689A7B-C1E7-4C14-99E9-F36E332C325F}">
      <dgm:prSet/>
      <dgm:spPr/>
      <dgm:t>
        <a:bodyPr/>
        <a:lstStyle/>
        <a:p>
          <a:endParaRPr lang="en-US"/>
        </a:p>
      </dgm:t>
    </dgm:pt>
    <dgm:pt modelId="{C1528FFB-1580-4036-95AF-98CA5F2852D9}" type="sibTrans" cxnId="{6A689A7B-C1E7-4C14-99E9-F36E332C325F}">
      <dgm:prSet/>
      <dgm:spPr/>
      <dgm:t>
        <a:bodyPr/>
        <a:lstStyle/>
        <a:p>
          <a:endParaRPr lang="en-US"/>
        </a:p>
      </dgm:t>
    </dgm:pt>
    <dgm:pt modelId="{E07CD117-5684-47D6-B201-D3D8B8D18801}">
      <dgm:prSet custT="1"/>
      <dgm:spPr/>
      <dgm:t>
        <a:bodyPr/>
        <a:lstStyle/>
        <a:p>
          <a:r>
            <a:rPr lang="as-IN" sz="1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1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as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২০০১ খ্রিষ্টাব্দে ১৯শে মার্চ।</a:t>
          </a:r>
          <a:endParaRPr lang="en-US" sz="18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C3BA61-8408-4A9B-887E-73CB17D58EAE}" type="parTrans" cxnId="{17B4E50E-CB13-4B6F-A774-E00120F6D71D}">
      <dgm:prSet/>
      <dgm:spPr/>
      <dgm:t>
        <a:bodyPr/>
        <a:lstStyle/>
        <a:p>
          <a:endParaRPr lang="en-US"/>
        </a:p>
      </dgm:t>
    </dgm:pt>
    <dgm:pt modelId="{B55C66A2-47AC-4E05-AD0A-CF383DE435DA}" type="sibTrans" cxnId="{17B4E50E-CB13-4B6F-A774-E00120F6D71D}">
      <dgm:prSet/>
      <dgm:spPr/>
      <dgm:t>
        <a:bodyPr/>
        <a:lstStyle/>
        <a:p>
          <a:endParaRPr lang="en-US"/>
        </a:p>
      </dgm:t>
    </dgm:pt>
    <dgm:pt modelId="{A856CADD-40C3-4E72-95A2-45B39B7FF5A2}">
      <dgm:prSet custT="1"/>
      <dgm:spPr/>
      <dgm:t>
        <a:bodyPr/>
        <a:lstStyle/>
        <a:p>
          <a:r>
            <a:rPr lang="en-US" sz="1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1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সাহিত্যে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এ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পাস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B2B82DA4-BB85-4643-98E9-145F1A0751EA}" type="parTrans" cxnId="{88B8EA6E-E2C3-4707-B0C2-FB3F6900577B}">
      <dgm:prSet/>
      <dgm:spPr/>
      <dgm:t>
        <a:bodyPr/>
        <a:lstStyle/>
        <a:p>
          <a:endParaRPr lang="en-US"/>
        </a:p>
      </dgm:t>
    </dgm:pt>
    <dgm:pt modelId="{C782809B-DFD5-4306-B451-AC9BAA9929F2}" type="sibTrans" cxnId="{88B8EA6E-E2C3-4707-B0C2-FB3F6900577B}">
      <dgm:prSet/>
      <dgm:spPr/>
      <dgm:t>
        <a:bodyPr/>
        <a:lstStyle/>
        <a:p>
          <a:endParaRPr lang="en-US"/>
        </a:p>
      </dgm:t>
    </dgm:pt>
    <dgm:pt modelId="{8D3A5A33-46A3-47A3-8ECA-76FBB595A4CE}" type="pres">
      <dgm:prSet presAssocID="{BDBFF2B4-0932-40F8-9966-5B428D173E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2A1F5-2B81-4F2F-9EC9-88F291ACEE78}" type="pres">
      <dgm:prSet presAssocID="{ED6A14D7-5FFE-45AB-BBC2-C65DA004A1BE}" presName="centerShape" presStyleLbl="node0" presStyleIdx="0" presStyleCnt="1" custScaleX="55582" custScaleY="53274" custLinFactNeighborX="8760" custLinFactNeighborY="-4964"/>
      <dgm:spPr/>
      <dgm:t>
        <a:bodyPr/>
        <a:lstStyle/>
        <a:p>
          <a:endParaRPr lang="en-US"/>
        </a:p>
      </dgm:t>
    </dgm:pt>
    <dgm:pt modelId="{B6E26BDF-2E74-49A6-B6FB-3980DD55C567}" type="pres">
      <dgm:prSet presAssocID="{84C736DE-A675-4822-84ED-76C7AC035ECC}" presName="node" presStyleLbl="node1" presStyleIdx="0" presStyleCnt="5" custScaleX="133472" custScaleY="132198" custRadScaleRad="109211" custRadScaleInc="48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7660F-89A2-4F37-8AD1-14E1EFC858CD}" type="pres">
      <dgm:prSet presAssocID="{84C736DE-A675-4822-84ED-76C7AC035ECC}" presName="dummy" presStyleCnt="0"/>
      <dgm:spPr/>
    </dgm:pt>
    <dgm:pt modelId="{2A6D397F-1891-422C-B23D-9B7F6FA9F608}" type="pres">
      <dgm:prSet presAssocID="{1CF1371F-931A-417D-956C-299F70D51F2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029CC65-56DC-44EF-AA40-B1987842207C}" type="pres">
      <dgm:prSet presAssocID="{A856CADD-40C3-4E72-95A2-45B39B7FF5A2}" presName="node" presStyleLbl="node1" presStyleIdx="1" presStyleCnt="5" custScaleX="136864" custScaleY="136581" custRadScaleRad="123602" custRadScaleInc="10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02500-658C-498A-8C41-608D4921AAF0}" type="pres">
      <dgm:prSet presAssocID="{A856CADD-40C3-4E72-95A2-45B39B7FF5A2}" presName="dummy" presStyleCnt="0"/>
      <dgm:spPr/>
    </dgm:pt>
    <dgm:pt modelId="{AE1C3E94-6564-45DE-AFDE-C43908ABD7B9}" type="pres">
      <dgm:prSet presAssocID="{C782809B-DFD5-4306-B451-AC9BAA9929F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47FD5B9-81A4-4707-9941-B7BC0065C14F}" type="pres">
      <dgm:prSet presAssocID="{66E74700-DD65-4EBB-BCA7-6ECE928EA087}" presName="node" presStyleLbl="node1" presStyleIdx="2" presStyleCnt="5" custScaleX="140155" custScaleY="127689" custRadScaleRad="112145" custRadScaleInc="-41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B5605-345D-4C83-A8BD-6DF8F87FE106}" type="pres">
      <dgm:prSet presAssocID="{66E74700-DD65-4EBB-BCA7-6ECE928EA087}" presName="dummy" presStyleCnt="0"/>
      <dgm:spPr/>
    </dgm:pt>
    <dgm:pt modelId="{5E929897-53FC-4525-A8E7-AE48A0B97428}" type="pres">
      <dgm:prSet presAssocID="{10316567-CD06-411E-A458-53AD29C60B20}" presName="sibTrans" presStyleLbl="sibTrans2D1" presStyleIdx="2" presStyleCnt="5" custLinFactNeighborX="1456" custLinFactNeighborY="-291"/>
      <dgm:spPr/>
      <dgm:t>
        <a:bodyPr/>
        <a:lstStyle/>
        <a:p>
          <a:endParaRPr lang="en-US"/>
        </a:p>
      </dgm:t>
    </dgm:pt>
    <dgm:pt modelId="{77112D0F-214E-4AED-AB64-4EF7E294FB3A}" type="pres">
      <dgm:prSet presAssocID="{8201E4FD-ADE4-43BC-8A0C-5332AB41DC14}" presName="node" presStyleLbl="node1" presStyleIdx="3" presStyleCnt="5" custScaleX="140187" custScaleY="133437" custRadScaleRad="87837" custRadScaleInc="-11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A519C-7F94-4492-A84F-2E5F6BE0D139}" type="pres">
      <dgm:prSet presAssocID="{8201E4FD-ADE4-43BC-8A0C-5332AB41DC14}" presName="dummy" presStyleCnt="0"/>
      <dgm:spPr/>
    </dgm:pt>
    <dgm:pt modelId="{5821F210-7735-4F29-A78F-DD0D67481834}" type="pres">
      <dgm:prSet presAssocID="{18BBE93E-C1B7-49BD-918F-16C54889448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9725FAA-6E02-4C7A-A442-5156C97B8263}" type="pres">
      <dgm:prSet presAssocID="{E07CD117-5684-47D6-B201-D3D8B8D18801}" presName="node" presStyleLbl="node1" presStyleIdx="4" presStyleCnt="5" custScaleX="137416" custScaleY="141894" custRadScaleRad="96013" custRadScaleInc="36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9DEED-E627-4046-B182-F481F391BF54}" type="pres">
      <dgm:prSet presAssocID="{E07CD117-5684-47D6-B201-D3D8B8D18801}" presName="dummy" presStyleCnt="0"/>
      <dgm:spPr/>
    </dgm:pt>
    <dgm:pt modelId="{1BB26C8D-4514-48E3-9844-47B2D56458AE}" type="pres">
      <dgm:prSet presAssocID="{B55C66A2-47AC-4E05-AD0A-CF383DE435DA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66A893A-686D-4BC7-AE28-3226CA865E19}" type="presOf" srcId="{BDBFF2B4-0932-40F8-9966-5B428D173E4D}" destId="{8D3A5A33-46A3-47A3-8ECA-76FBB595A4CE}" srcOrd="0" destOrd="0" presId="urn:microsoft.com/office/officeart/2005/8/layout/radial6"/>
    <dgm:cxn modelId="{C3A2833A-DBFF-4487-B3EC-B6D2461FED7B}" srcId="{ED6A14D7-5FFE-45AB-BBC2-C65DA004A1BE}" destId="{8201E4FD-ADE4-43BC-8A0C-5332AB41DC14}" srcOrd="3" destOrd="0" parTransId="{5EF7D8C4-0A78-490B-A238-25C1151DF13E}" sibTransId="{18BBE93E-C1B7-49BD-918F-16C548894488}"/>
    <dgm:cxn modelId="{508065A1-9340-4427-A22E-DE0FD54BC549}" type="presOf" srcId="{1CF1371F-931A-417D-956C-299F70D51F23}" destId="{2A6D397F-1891-422C-B23D-9B7F6FA9F608}" srcOrd="0" destOrd="0" presId="urn:microsoft.com/office/officeart/2005/8/layout/radial6"/>
    <dgm:cxn modelId="{36B65A91-CC11-46C3-B468-FF7D5A3367D4}" type="presOf" srcId="{C782809B-DFD5-4306-B451-AC9BAA9929F2}" destId="{AE1C3E94-6564-45DE-AFDE-C43908ABD7B9}" srcOrd="0" destOrd="0" presId="urn:microsoft.com/office/officeart/2005/8/layout/radial6"/>
    <dgm:cxn modelId="{E9D2E517-4534-4D60-B4B4-C33DA08AFBE0}" type="presOf" srcId="{B55C66A2-47AC-4E05-AD0A-CF383DE435DA}" destId="{1BB26C8D-4514-48E3-9844-47B2D56458AE}" srcOrd="0" destOrd="0" presId="urn:microsoft.com/office/officeart/2005/8/layout/radial6"/>
    <dgm:cxn modelId="{03DBC009-B0A4-4957-864B-433C98E538A4}" srcId="{ED6A14D7-5FFE-45AB-BBC2-C65DA004A1BE}" destId="{66E74700-DD65-4EBB-BCA7-6ECE928EA087}" srcOrd="2" destOrd="0" parTransId="{8B95ADBF-EA4E-4F55-89D6-F697B2C4A131}" sibTransId="{10316567-CD06-411E-A458-53AD29C60B20}"/>
    <dgm:cxn modelId="{C274DE75-F68E-4EF2-BAD1-E53D207E445F}" type="presOf" srcId="{E07CD117-5684-47D6-B201-D3D8B8D18801}" destId="{49725FAA-6E02-4C7A-A442-5156C97B8263}" srcOrd="0" destOrd="0" presId="urn:microsoft.com/office/officeart/2005/8/layout/radial6"/>
    <dgm:cxn modelId="{DD78595F-5380-4CE0-97DF-D97B297A55FE}" type="presOf" srcId="{84C736DE-A675-4822-84ED-76C7AC035ECC}" destId="{B6E26BDF-2E74-49A6-B6FB-3980DD55C567}" srcOrd="0" destOrd="0" presId="urn:microsoft.com/office/officeart/2005/8/layout/radial6"/>
    <dgm:cxn modelId="{C3A8EE24-6CD3-4C77-826D-6CED18D32FDA}" type="presOf" srcId="{66E74700-DD65-4EBB-BCA7-6ECE928EA087}" destId="{747FD5B9-81A4-4707-9941-B7BC0065C14F}" srcOrd="0" destOrd="0" presId="urn:microsoft.com/office/officeart/2005/8/layout/radial6"/>
    <dgm:cxn modelId="{17B4E50E-CB13-4B6F-A774-E00120F6D71D}" srcId="{ED6A14D7-5FFE-45AB-BBC2-C65DA004A1BE}" destId="{E07CD117-5684-47D6-B201-D3D8B8D18801}" srcOrd="4" destOrd="0" parTransId="{F6C3BA61-8408-4A9B-887E-73CB17D58EAE}" sibTransId="{B55C66A2-47AC-4E05-AD0A-CF383DE435DA}"/>
    <dgm:cxn modelId="{08CEA93A-6F4F-4565-8BCE-B5C47E878A0A}" srcId="{BDBFF2B4-0932-40F8-9966-5B428D173E4D}" destId="{ED6A14D7-5FFE-45AB-BBC2-C65DA004A1BE}" srcOrd="0" destOrd="0" parTransId="{65209C41-CBA9-49D6-8DA9-B7B0D63E68B1}" sibTransId="{C73C959C-87AF-452D-A711-ACED60B5AFF8}"/>
    <dgm:cxn modelId="{210EF8CA-147C-4059-920E-25E2DFBAD044}" srcId="{BDBFF2B4-0932-40F8-9966-5B428D173E4D}" destId="{370B306F-6F59-4915-8E63-FD985CD2D502}" srcOrd="1" destOrd="0" parTransId="{E2E672B4-48C4-4B42-8975-AC35A6C76A12}" sibTransId="{9D1FC9DF-2EAB-4842-AF9F-EC6D8590E665}"/>
    <dgm:cxn modelId="{43E7C74A-3EEE-4A2B-9D31-65A8F3CFD212}" type="presOf" srcId="{10316567-CD06-411E-A458-53AD29C60B20}" destId="{5E929897-53FC-4525-A8E7-AE48A0B97428}" srcOrd="0" destOrd="0" presId="urn:microsoft.com/office/officeart/2005/8/layout/radial6"/>
    <dgm:cxn modelId="{88B8EA6E-E2C3-4707-B0C2-FB3F6900577B}" srcId="{ED6A14D7-5FFE-45AB-BBC2-C65DA004A1BE}" destId="{A856CADD-40C3-4E72-95A2-45B39B7FF5A2}" srcOrd="1" destOrd="0" parTransId="{B2B82DA4-BB85-4643-98E9-145F1A0751EA}" sibTransId="{C782809B-DFD5-4306-B451-AC9BAA9929F2}"/>
    <dgm:cxn modelId="{6A689A7B-C1E7-4C14-99E9-F36E332C325F}" srcId="{BDBFF2B4-0932-40F8-9966-5B428D173E4D}" destId="{5880A651-19AF-4A77-9058-CD55A2B7F5D8}" srcOrd="2" destOrd="0" parTransId="{6BD2B5E3-FC71-4795-9380-55B1797B4595}" sibTransId="{C1528FFB-1580-4036-95AF-98CA5F2852D9}"/>
    <dgm:cxn modelId="{7EA58930-BB98-4FF0-A30D-C1E842271597}" srcId="{ED6A14D7-5FFE-45AB-BBC2-C65DA004A1BE}" destId="{84C736DE-A675-4822-84ED-76C7AC035ECC}" srcOrd="0" destOrd="0" parTransId="{ECAA7488-5444-4888-AC27-6E652E1C451C}" sibTransId="{1CF1371F-931A-417D-956C-299F70D51F23}"/>
    <dgm:cxn modelId="{98B73A48-5BE5-4E65-B053-9693E044FD0C}" type="presOf" srcId="{8201E4FD-ADE4-43BC-8A0C-5332AB41DC14}" destId="{77112D0F-214E-4AED-AB64-4EF7E294FB3A}" srcOrd="0" destOrd="0" presId="urn:microsoft.com/office/officeart/2005/8/layout/radial6"/>
    <dgm:cxn modelId="{EECED8D4-2C30-4776-9F31-B206D585E0D4}" type="presOf" srcId="{18BBE93E-C1B7-49BD-918F-16C548894488}" destId="{5821F210-7735-4F29-A78F-DD0D67481834}" srcOrd="0" destOrd="0" presId="urn:microsoft.com/office/officeart/2005/8/layout/radial6"/>
    <dgm:cxn modelId="{65ADB8B1-A169-4549-BB01-62D8D5EDEEE9}" type="presOf" srcId="{A856CADD-40C3-4E72-95A2-45B39B7FF5A2}" destId="{2029CC65-56DC-44EF-AA40-B1987842207C}" srcOrd="0" destOrd="0" presId="urn:microsoft.com/office/officeart/2005/8/layout/radial6"/>
    <dgm:cxn modelId="{8AD74FE3-9F54-4109-8151-0DD95E8E1A97}" type="presOf" srcId="{ED6A14D7-5FFE-45AB-BBC2-C65DA004A1BE}" destId="{7DC2A1F5-2B81-4F2F-9EC9-88F291ACEE78}" srcOrd="0" destOrd="0" presId="urn:microsoft.com/office/officeart/2005/8/layout/radial6"/>
    <dgm:cxn modelId="{9C9AE3B0-97FC-476E-9D27-5C17F0367A5C}" type="presParOf" srcId="{8D3A5A33-46A3-47A3-8ECA-76FBB595A4CE}" destId="{7DC2A1F5-2B81-4F2F-9EC9-88F291ACEE78}" srcOrd="0" destOrd="0" presId="urn:microsoft.com/office/officeart/2005/8/layout/radial6"/>
    <dgm:cxn modelId="{217A7AC5-FBB5-43E6-8CF5-521A58FA4BF5}" type="presParOf" srcId="{8D3A5A33-46A3-47A3-8ECA-76FBB595A4CE}" destId="{B6E26BDF-2E74-49A6-B6FB-3980DD55C567}" srcOrd="1" destOrd="0" presId="urn:microsoft.com/office/officeart/2005/8/layout/radial6"/>
    <dgm:cxn modelId="{447666DE-E917-4576-8A5C-81AA2AFF753B}" type="presParOf" srcId="{8D3A5A33-46A3-47A3-8ECA-76FBB595A4CE}" destId="{AED7660F-89A2-4F37-8AD1-14E1EFC858CD}" srcOrd="2" destOrd="0" presId="urn:microsoft.com/office/officeart/2005/8/layout/radial6"/>
    <dgm:cxn modelId="{275C1F2F-B63A-48B6-A8E7-5514473BDF61}" type="presParOf" srcId="{8D3A5A33-46A3-47A3-8ECA-76FBB595A4CE}" destId="{2A6D397F-1891-422C-B23D-9B7F6FA9F608}" srcOrd="3" destOrd="0" presId="urn:microsoft.com/office/officeart/2005/8/layout/radial6"/>
    <dgm:cxn modelId="{DFAD0F3F-F2F9-4ED7-90C9-ABE61AF24E8A}" type="presParOf" srcId="{8D3A5A33-46A3-47A3-8ECA-76FBB595A4CE}" destId="{2029CC65-56DC-44EF-AA40-B1987842207C}" srcOrd="4" destOrd="0" presId="urn:microsoft.com/office/officeart/2005/8/layout/radial6"/>
    <dgm:cxn modelId="{13842D1C-8E02-49D3-94F4-35E260CBFFCF}" type="presParOf" srcId="{8D3A5A33-46A3-47A3-8ECA-76FBB595A4CE}" destId="{D3302500-658C-498A-8C41-608D4921AAF0}" srcOrd="5" destOrd="0" presId="urn:microsoft.com/office/officeart/2005/8/layout/radial6"/>
    <dgm:cxn modelId="{5EEE8692-01FD-44C7-A7FF-1A45E7AB54B9}" type="presParOf" srcId="{8D3A5A33-46A3-47A3-8ECA-76FBB595A4CE}" destId="{AE1C3E94-6564-45DE-AFDE-C43908ABD7B9}" srcOrd="6" destOrd="0" presId="urn:microsoft.com/office/officeart/2005/8/layout/radial6"/>
    <dgm:cxn modelId="{082CDFCC-915F-4C88-926E-37681F77F36D}" type="presParOf" srcId="{8D3A5A33-46A3-47A3-8ECA-76FBB595A4CE}" destId="{747FD5B9-81A4-4707-9941-B7BC0065C14F}" srcOrd="7" destOrd="0" presId="urn:microsoft.com/office/officeart/2005/8/layout/radial6"/>
    <dgm:cxn modelId="{1239AEEE-FA5D-4BAB-883D-E4F05B6358C5}" type="presParOf" srcId="{8D3A5A33-46A3-47A3-8ECA-76FBB595A4CE}" destId="{729B5605-345D-4C83-A8BD-6DF8F87FE106}" srcOrd="8" destOrd="0" presId="urn:microsoft.com/office/officeart/2005/8/layout/radial6"/>
    <dgm:cxn modelId="{027034F9-599F-428F-83F6-8CAA4E56AECC}" type="presParOf" srcId="{8D3A5A33-46A3-47A3-8ECA-76FBB595A4CE}" destId="{5E929897-53FC-4525-A8E7-AE48A0B97428}" srcOrd="9" destOrd="0" presId="urn:microsoft.com/office/officeart/2005/8/layout/radial6"/>
    <dgm:cxn modelId="{4806EDE3-E7CD-4877-8D15-D0C39E022BF7}" type="presParOf" srcId="{8D3A5A33-46A3-47A3-8ECA-76FBB595A4CE}" destId="{77112D0F-214E-4AED-AB64-4EF7E294FB3A}" srcOrd="10" destOrd="0" presId="urn:microsoft.com/office/officeart/2005/8/layout/radial6"/>
    <dgm:cxn modelId="{97CE2852-8420-4B0A-9994-7F426233DEA9}" type="presParOf" srcId="{8D3A5A33-46A3-47A3-8ECA-76FBB595A4CE}" destId="{D30A519C-7F94-4492-A84F-2E5F6BE0D139}" srcOrd="11" destOrd="0" presId="urn:microsoft.com/office/officeart/2005/8/layout/radial6"/>
    <dgm:cxn modelId="{C686048E-6D53-4FA8-87B1-0159CC38E959}" type="presParOf" srcId="{8D3A5A33-46A3-47A3-8ECA-76FBB595A4CE}" destId="{5821F210-7735-4F29-A78F-DD0D67481834}" srcOrd="12" destOrd="0" presId="urn:microsoft.com/office/officeart/2005/8/layout/radial6"/>
    <dgm:cxn modelId="{B50311B4-6B8B-4380-8AD6-F639A0DBB5A1}" type="presParOf" srcId="{8D3A5A33-46A3-47A3-8ECA-76FBB595A4CE}" destId="{49725FAA-6E02-4C7A-A442-5156C97B8263}" srcOrd="13" destOrd="0" presId="urn:microsoft.com/office/officeart/2005/8/layout/radial6"/>
    <dgm:cxn modelId="{A1C925C8-79E9-401F-B2C4-2C4E3FF7CA58}" type="presParOf" srcId="{8D3A5A33-46A3-47A3-8ECA-76FBB595A4CE}" destId="{A3A9DEED-E627-4046-B182-F481F391BF54}" srcOrd="14" destOrd="0" presId="urn:microsoft.com/office/officeart/2005/8/layout/radial6"/>
    <dgm:cxn modelId="{28A8748F-2A61-4A43-95E6-A711E695826B}" type="presParOf" srcId="{8D3A5A33-46A3-47A3-8ECA-76FBB595A4CE}" destId="{1BB26C8D-4514-48E3-9844-47B2D56458A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E2F5A-1828-4DF0-9575-CD10760F230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A4AC607-EA19-46E5-B1C6-A9B5893979D1}">
      <dgm:prSet phldrT="[Text]" phldr="1"/>
      <dgm:spPr/>
      <dgm:t>
        <a:bodyPr/>
        <a:lstStyle/>
        <a:p>
          <a:endParaRPr lang="en-US" dirty="0"/>
        </a:p>
      </dgm:t>
    </dgm:pt>
    <dgm:pt modelId="{D550423F-A957-435A-87DC-E3D97D24B0FD}" type="parTrans" cxnId="{590EA610-7709-4029-8016-F695174AEE5C}">
      <dgm:prSet/>
      <dgm:spPr/>
      <dgm:t>
        <a:bodyPr/>
        <a:lstStyle/>
        <a:p>
          <a:endParaRPr lang="en-US"/>
        </a:p>
      </dgm:t>
    </dgm:pt>
    <dgm:pt modelId="{8BC29B08-469C-48F8-8060-F2EBFD1599B5}" type="sibTrans" cxnId="{590EA610-7709-4029-8016-F695174AEE5C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n-US"/>
        </a:p>
      </dgm:t>
    </dgm:pt>
    <dgm:pt modelId="{8D5D609B-C232-47A8-97B9-C1354C392A05}" type="pres">
      <dgm:prSet presAssocID="{54FE2F5A-1828-4DF0-9575-CD10760F230F}" presName="Name0" presStyleCnt="0">
        <dgm:presLayoutVars>
          <dgm:chMax val="7"/>
          <dgm:chPref val="7"/>
          <dgm:dir/>
        </dgm:presLayoutVars>
      </dgm:prSet>
      <dgm:spPr/>
    </dgm:pt>
    <dgm:pt modelId="{8CA17742-C910-44EB-A7B6-0BD3515E067E}" type="pres">
      <dgm:prSet presAssocID="{54FE2F5A-1828-4DF0-9575-CD10760F230F}" presName="Name1" presStyleCnt="0"/>
      <dgm:spPr/>
    </dgm:pt>
    <dgm:pt modelId="{88E25483-80DC-4E3C-B67D-2409B5716D50}" type="pres">
      <dgm:prSet presAssocID="{8BC29B08-469C-48F8-8060-F2EBFD1599B5}" presName="picture_1" presStyleCnt="0"/>
      <dgm:spPr/>
    </dgm:pt>
    <dgm:pt modelId="{D680FFA3-2A84-40D2-97CE-4F11B0798D04}" type="pres">
      <dgm:prSet presAssocID="{8BC29B08-469C-48F8-8060-F2EBFD1599B5}" presName="pictureRepeatNode" presStyleLbl="alignImgPlace1" presStyleIdx="0" presStyleCnt="1" custScaleX="120520" custScaleY="123636" custLinFactNeighborX="-22598" custLinFactNeighborY="1688"/>
      <dgm:spPr/>
      <dgm:t>
        <a:bodyPr/>
        <a:lstStyle/>
        <a:p>
          <a:endParaRPr lang="en-US"/>
        </a:p>
      </dgm:t>
    </dgm:pt>
    <dgm:pt modelId="{6175A7D9-CC11-4E91-B4EE-FF236C6D11FA}" type="pres">
      <dgm:prSet presAssocID="{0A4AC607-EA19-46E5-B1C6-A9B5893979D1}" presName="text_1" presStyleLbl="node1" presStyleIdx="0" presStyleCnt="0" custLinFactY="-7044" custLinFactNeighborX="7629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EA610-7709-4029-8016-F695174AEE5C}" srcId="{54FE2F5A-1828-4DF0-9575-CD10760F230F}" destId="{0A4AC607-EA19-46E5-B1C6-A9B5893979D1}" srcOrd="0" destOrd="0" parTransId="{D550423F-A957-435A-87DC-E3D97D24B0FD}" sibTransId="{8BC29B08-469C-48F8-8060-F2EBFD1599B5}"/>
    <dgm:cxn modelId="{016093FE-E771-4C23-A462-AE2CEBA3440B}" type="presOf" srcId="{8BC29B08-469C-48F8-8060-F2EBFD1599B5}" destId="{D680FFA3-2A84-40D2-97CE-4F11B0798D04}" srcOrd="0" destOrd="0" presId="urn:microsoft.com/office/officeart/2008/layout/CircularPictureCallout"/>
    <dgm:cxn modelId="{CCC00A94-54AC-4299-B9B8-71988D2CB171}" type="presOf" srcId="{0A4AC607-EA19-46E5-B1C6-A9B5893979D1}" destId="{6175A7D9-CC11-4E91-B4EE-FF236C6D11FA}" srcOrd="0" destOrd="0" presId="urn:microsoft.com/office/officeart/2008/layout/CircularPictureCallout"/>
    <dgm:cxn modelId="{B3B54DA5-886B-4586-9715-D1F811D7A0A0}" type="presOf" srcId="{54FE2F5A-1828-4DF0-9575-CD10760F230F}" destId="{8D5D609B-C232-47A8-97B9-C1354C392A05}" srcOrd="0" destOrd="0" presId="urn:microsoft.com/office/officeart/2008/layout/CircularPictureCallout"/>
    <dgm:cxn modelId="{919F7A9C-47D4-41A9-92A9-A1274459AE34}" type="presParOf" srcId="{8D5D609B-C232-47A8-97B9-C1354C392A05}" destId="{8CA17742-C910-44EB-A7B6-0BD3515E067E}" srcOrd="0" destOrd="0" presId="urn:microsoft.com/office/officeart/2008/layout/CircularPictureCallout"/>
    <dgm:cxn modelId="{50C17880-1AB9-439E-9B9E-FC446BE970C0}" type="presParOf" srcId="{8CA17742-C910-44EB-A7B6-0BD3515E067E}" destId="{88E25483-80DC-4E3C-B67D-2409B5716D50}" srcOrd="0" destOrd="0" presId="urn:microsoft.com/office/officeart/2008/layout/CircularPictureCallout"/>
    <dgm:cxn modelId="{C7CB3982-3230-4225-81C4-3C3A8F56F3AA}" type="presParOf" srcId="{88E25483-80DC-4E3C-B67D-2409B5716D50}" destId="{D680FFA3-2A84-40D2-97CE-4F11B0798D04}" srcOrd="0" destOrd="0" presId="urn:microsoft.com/office/officeart/2008/layout/CircularPictureCallout"/>
    <dgm:cxn modelId="{627B4D73-49C4-4DF9-A84F-C5ED53854715}" type="presParOf" srcId="{8CA17742-C910-44EB-A7B6-0BD3515E067E}" destId="{6175A7D9-CC11-4E91-B4EE-FF236C6D11F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26C8D-4514-48E3-9844-47B2D56458AE}">
      <dsp:nvSpPr>
        <dsp:cNvPr id="0" name=""/>
        <dsp:cNvSpPr/>
      </dsp:nvSpPr>
      <dsp:spPr>
        <a:xfrm>
          <a:off x="2522801" y="710996"/>
          <a:ext cx="4857393" cy="4857393"/>
        </a:xfrm>
        <a:prstGeom prst="blockArc">
          <a:avLst>
            <a:gd name="adj1" fmla="val 12280895"/>
            <a:gd name="adj2" fmla="val 16777586"/>
            <a:gd name="adj3" fmla="val 4638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1F210-7735-4F29-A78F-DD0D67481834}">
      <dsp:nvSpPr>
        <dsp:cNvPr id="0" name=""/>
        <dsp:cNvSpPr/>
      </dsp:nvSpPr>
      <dsp:spPr>
        <a:xfrm>
          <a:off x="2597700" y="528346"/>
          <a:ext cx="4857393" cy="4857393"/>
        </a:xfrm>
        <a:prstGeom prst="blockArc">
          <a:avLst>
            <a:gd name="adj1" fmla="val 7461264"/>
            <a:gd name="adj2" fmla="val 11994749"/>
            <a:gd name="adj3" fmla="val 4638"/>
          </a:avLst>
        </a:prstGeom>
        <a:solidFill>
          <a:schemeClr val="accent5">
            <a:hueOff val="11540859"/>
            <a:satOff val="-4122"/>
            <a:lumOff val="66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29897-53FC-4525-A8E7-AE48A0B97428}">
      <dsp:nvSpPr>
        <dsp:cNvPr id="0" name=""/>
        <dsp:cNvSpPr/>
      </dsp:nvSpPr>
      <dsp:spPr>
        <a:xfrm>
          <a:off x="2920747" y="713030"/>
          <a:ext cx="4857393" cy="4857393"/>
        </a:xfrm>
        <a:prstGeom prst="blockArc">
          <a:avLst>
            <a:gd name="adj1" fmla="val 3112228"/>
            <a:gd name="adj2" fmla="val 7927122"/>
            <a:gd name="adj3" fmla="val 4638"/>
          </a:avLst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C3E94-6564-45DE-AFDE-C43908ABD7B9}">
      <dsp:nvSpPr>
        <dsp:cNvPr id="0" name=""/>
        <dsp:cNvSpPr/>
      </dsp:nvSpPr>
      <dsp:spPr>
        <a:xfrm>
          <a:off x="2956899" y="648014"/>
          <a:ext cx="4857393" cy="4857393"/>
        </a:xfrm>
        <a:prstGeom prst="blockArc">
          <a:avLst>
            <a:gd name="adj1" fmla="val 20582249"/>
            <a:gd name="adj2" fmla="val 3304970"/>
            <a:gd name="adj3" fmla="val 4638"/>
          </a:avLst>
        </a:prstGeom>
        <a:solidFill>
          <a:schemeClr val="accent5">
            <a:hueOff val="3846953"/>
            <a:satOff val="-1374"/>
            <a:lumOff val="2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D397F-1891-422C-B23D-9B7F6FA9F608}">
      <dsp:nvSpPr>
        <dsp:cNvPr id="0" name=""/>
        <dsp:cNvSpPr/>
      </dsp:nvSpPr>
      <dsp:spPr>
        <a:xfrm>
          <a:off x="2988216" y="743407"/>
          <a:ext cx="4857393" cy="4857393"/>
        </a:xfrm>
        <a:prstGeom prst="blockArc">
          <a:avLst>
            <a:gd name="adj1" fmla="val 16100437"/>
            <a:gd name="adj2" fmla="val 20436748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2A1F5-2B81-4F2F-9EC9-88F291ACEE78}">
      <dsp:nvSpPr>
        <dsp:cNvPr id="0" name=""/>
        <dsp:cNvSpPr/>
      </dsp:nvSpPr>
      <dsp:spPr>
        <a:xfrm>
          <a:off x="4624985" y="2342237"/>
          <a:ext cx="1242246" cy="11906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4806908" y="2516605"/>
        <a:ext cx="878400" cy="841926"/>
      </dsp:txXfrm>
    </dsp:sp>
    <dsp:sp modelId="{B6E26BDF-2E74-49A6-B6FB-3980DD55C567}">
      <dsp:nvSpPr>
        <dsp:cNvPr id="0" name=""/>
        <dsp:cNvSpPr/>
      </dsp:nvSpPr>
      <dsp:spPr>
        <a:xfrm>
          <a:off x="4304139" y="-233385"/>
          <a:ext cx="2088149" cy="20682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as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১৯৩২ খ্রিষ্টাব্দে বরিশাল শহরে।</a:t>
          </a:r>
          <a:endParaRPr lang="en-US" sz="18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09941" y="69499"/>
        <a:ext cx="1476545" cy="1462450"/>
      </dsp:txXfrm>
    </dsp:sp>
    <dsp:sp modelId="{2029CC65-56DC-44EF-AA40-B1987842207C}">
      <dsp:nvSpPr>
        <dsp:cNvPr id="0" name=""/>
        <dsp:cNvSpPr/>
      </dsp:nvSpPr>
      <dsp:spPr>
        <a:xfrm>
          <a:off x="6584153" y="1316184"/>
          <a:ext cx="2141217" cy="2136789"/>
        </a:xfrm>
        <a:prstGeom prst="ellipse">
          <a:avLst/>
        </a:prstGeom>
        <a:solidFill>
          <a:schemeClr val="accent5">
            <a:hueOff val="3846953"/>
            <a:satOff val="-1374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1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সাহিত্যে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এ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পাস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6897727" y="1629110"/>
        <a:ext cx="1514069" cy="1510937"/>
      </dsp:txXfrm>
    </dsp:sp>
    <dsp:sp modelId="{747FD5B9-81A4-4707-9941-B7BC0065C14F}">
      <dsp:nvSpPr>
        <dsp:cNvPr id="0" name=""/>
        <dsp:cNvSpPr/>
      </dsp:nvSpPr>
      <dsp:spPr>
        <a:xfrm>
          <a:off x="5647170" y="4023174"/>
          <a:ext cx="2192704" cy="1997675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প্রথমে ঢাকা বিশ্ববিদ্যালয়ে অধ্যাপনা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as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পরে সিভিল সার্ভিসে উচ্চপদে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যোগদান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as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68284" y="4315727"/>
        <a:ext cx="1550476" cy="1412569"/>
      </dsp:txXfrm>
    </dsp:sp>
    <dsp:sp modelId="{77112D0F-214E-4AED-AB64-4EF7E294FB3A}">
      <dsp:nvSpPr>
        <dsp:cNvPr id="0" name=""/>
        <dsp:cNvSpPr/>
      </dsp:nvSpPr>
      <dsp:spPr>
        <a:xfrm>
          <a:off x="2591039" y="3871786"/>
          <a:ext cx="2193204" cy="2087602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বৈশিষ্ট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লোকজ ঐতিহ্যের ব্যবহার এবং প্রকৃতির রুপ ও রঙের বিচিত্র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 তাঁর কবিতার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অন্যতম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বৈশিষ্ট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2226" y="4177508"/>
        <a:ext cx="1550830" cy="1476158"/>
      </dsp:txXfrm>
    </dsp:sp>
    <dsp:sp modelId="{49725FAA-6E02-4C7A-A442-5156C97B8263}">
      <dsp:nvSpPr>
        <dsp:cNvPr id="0" name=""/>
        <dsp:cNvSpPr/>
      </dsp:nvSpPr>
      <dsp:spPr>
        <a:xfrm>
          <a:off x="1720930" y="1039093"/>
          <a:ext cx="2149853" cy="2219910"/>
        </a:xfrm>
        <a:prstGeom prst="ellipse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1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as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২০০১ খ্রিষ্টাব্দে ১৯শে মার্চ।</a:t>
          </a:r>
          <a:endParaRPr lang="en-US" sz="18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5769" y="1364191"/>
        <a:ext cx="1520175" cy="1569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0FFA3-2A84-40D2-97CE-4F11B0798D04}">
      <dsp:nvSpPr>
        <dsp:cNvPr id="0" name=""/>
        <dsp:cNvSpPr/>
      </dsp:nvSpPr>
      <dsp:spPr>
        <a:xfrm>
          <a:off x="228588" y="55416"/>
          <a:ext cx="1607134" cy="164868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5A7D9-CC11-4E91-B4EE-FF236C6D11FA}">
      <dsp:nvSpPr>
        <dsp:cNvPr id="0" name=""/>
        <dsp:cNvSpPr/>
      </dsp:nvSpPr>
      <dsp:spPr>
        <a:xfrm>
          <a:off x="1557946" y="427536"/>
          <a:ext cx="853440" cy="44005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1557946" y="427536"/>
        <a:ext cx="853440" cy="44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20A73-9CAD-4461-901C-70759EB87C4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240D-4051-404E-A393-D6B0BEB9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9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40D-4051-404E-A393-D6B0BEB93A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5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40D-4051-404E-A393-D6B0BEB93A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1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40D-4051-404E-A393-D6B0BEB93A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8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40D-4051-404E-A393-D6B0BEB93A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1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9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639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4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50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6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9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5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8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4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8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2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D2B13C-31D6-4294-A6F4-8A0910C87E1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229BB70-4D57-4588-83F0-9AC2BFA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2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22323" y="929148"/>
            <a:ext cx="9365225" cy="3977630"/>
            <a:chOff x="1532070" y="481807"/>
            <a:chExt cx="6396128" cy="3885713"/>
          </a:xfrm>
        </p:grpSpPr>
        <p:sp>
          <p:nvSpPr>
            <p:cNvPr id="2" name="Rectangle 1"/>
            <p:cNvSpPr/>
            <p:nvPr/>
          </p:nvSpPr>
          <p:spPr>
            <a:xfrm>
              <a:off x="4497136" y="2474633"/>
              <a:ext cx="3431062" cy="16995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149" y="548317"/>
              <a:ext cx="3549049" cy="18436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2070" y="481807"/>
              <a:ext cx="2847079" cy="3885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6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437" y="2469843"/>
            <a:ext cx="1948954" cy="40419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401" y="2451434"/>
            <a:ext cx="8201027" cy="37576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“কুমড়ো ফুলে- ফুলে 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নুয়ে পড়েছে লতাটা,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সজনে ডাঁটায় 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 গেছে গাছটা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আমি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ডালের বড়ি শুকিয়ে রেখেছি।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 তুই কবে আসবি?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কবে ছুটি,”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01" y="1037159"/>
            <a:ext cx="2762250" cy="1432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03" y="1037159"/>
            <a:ext cx="2676525" cy="1432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53" y="1037159"/>
            <a:ext cx="2762250" cy="141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709" y="1921040"/>
            <a:ext cx="11488993" cy="4936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চিঠিটা তার পকেটে ছিল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ছেঁড়া আর রক্তে ভেজা।</a:t>
            </a:r>
          </a:p>
          <a:p>
            <a:pPr algn="ctr"/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“মাগো, ওরা বলে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 কথা কেড়ে নেবে।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তোমার কোলে শুয়ে 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শুনতে দেবে না।</a:t>
            </a:r>
          </a:p>
          <a:p>
            <a:pPr algn="ctr"/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মা তাই কি হয়?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তাইতো আমার দেরি হচ্ছে।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জন্য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কথার ঝুরি নিয়ে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তবেই না বাড়ি ফিরব।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39903" y="412952"/>
            <a:ext cx="7847834" cy="1509955"/>
            <a:chOff x="2400594" y="412947"/>
            <a:chExt cx="7847834" cy="15099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594" y="414820"/>
              <a:ext cx="2621820" cy="15080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414" y="412947"/>
              <a:ext cx="2646745" cy="15080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9159" y="412947"/>
              <a:ext cx="2579269" cy="150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6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5817" y="710760"/>
            <a:ext cx="11808542" cy="5252747"/>
            <a:chOff x="167327" y="1389186"/>
            <a:chExt cx="11808542" cy="5252747"/>
          </a:xfrm>
        </p:grpSpPr>
        <p:sp>
          <p:nvSpPr>
            <p:cNvPr id="2" name="Rectangle 1"/>
            <p:cNvSpPr/>
            <p:nvPr/>
          </p:nvSpPr>
          <p:spPr>
            <a:xfrm>
              <a:off x="167327" y="2615365"/>
              <a:ext cx="11808542" cy="40265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লক্ষ্মী মা,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রাগ কোরো না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মাত্র তো আর কটা দিন।”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“পাগল ছেলে।”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 পড়ে আর হাসে,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 তোর ওপরে রাগ করতে পারি!”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নারকেলের চিড়ে কোটে 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উড়কি ধানের মুড়কি ভাজে,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এটা- সেটা 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আরও কত কী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!</a:t>
              </a:r>
              <a:endPara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 খোকা যে বাড়ি ফিরবে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ক্লান্ত খোকা।</a:t>
              </a:r>
            </a:p>
            <a:p>
              <a:pPr algn="ctr"/>
              <a:endParaRPr lang="en-US" sz="24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839" y="1389186"/>
              <a:ext cx="1852486" cy="121426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325" y="1389186"/>
              <a:ext cx="1979022" cy="1226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30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9" y="2114630"/>
            <a:ext cx="11870575" cy="40316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কুমড়ো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ডাঁটা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লতাটা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নেতানো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?”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ঝাপ্সা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তাকায়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উঠানে-উঠানে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শকুনিরা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ব্যবচ্ছেদ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14" y="716139"/>
            <a:ext cx="2267909" cy="1420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783" y="694139"/>
            <a:ext cx="2261812" cy="14204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394" y="694139"/>
            <a:ext cx="2261812" cy="140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595" y="716139"/>
            <a:ext cx="2323799" cy="1398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26" y="716139"/>
            <a:ext cx="2267909" cy="138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35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505" y="1784555"/>
            <a:ext cx="11853950" cy="42917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 চোখে চৈত্রের রোদ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পুড়িয়ে দেয় শকুনিদের।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দাওয়ায় বসে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আবার ধান ভানে,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বিন্নি ধানের খই ভাজে,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 তার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 আসে কখন আসে।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ভরেছে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6" y="266007"/>
            <a:ext cx="1978430" cy="14798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51" y="266007"/>
            <a:ext cx="2024033" cy="1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227259"/>
            <a:ext cx="2024150" cy="1518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745" y="266007"/>
            <a:ext cx="1933765" cy="147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9689" y="266007"/>
            <a:ext cx="1952945" cy="147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084" y="266007"/>
            <a:ext cx="1912396" cy="1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9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9012" y="1042225"/>
            <a:ext cx="6584763" cy="79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নূতন শব্দের অর্থ দিয়ে বাক্য তৈরি করি...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4630" y="2182263"/>
            <a:ext cx="3441550" cy="89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ব্যবচ্ছেদ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64627" y="3462044"/>
            <a:ext cx="3441554" cy="910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4627" y="4826907"/>
            <a:ext cx="3441554" cy="9511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ডালের বড়ি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8990" y="3076588"/>
            <a:ext cx="8197517" cy="3939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ছেলেটির শবদেহ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ব্যবচ্ছেদ ক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8990" y="4364887"/>
            <a:ext cx="8197517" cy="4620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দাওয়ায় বসে ছেলের জন্য অপেক্ষা করছে।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4627" y="5782937"/>
            <a:ext cx="8197517" cy="508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ডালের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বড়ি খেতে খুব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সুস্বাদু।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96609" y="2182262"/>
            <a:ext cx="3059898" cy="894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মৃতদেহ কাটাকাটি করার পদ্ধতি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96609" y="3498287"/>
            <a:ext cx="3059898" cy="8530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বারান্দা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6609" y="4826907"/>
            <a:ext cx="3059898" cy="98846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 দিয়ে বানানো বড়ি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180" y="2172046"/>
            <a:ext cx="1690429" cy="930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180" y="4854633"/>
            <a:ext cx="1690429" cy="951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180" y="3462044"/>
            <a:ext cx="1690429" cy="9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71756" y="553170"/>
            <a:ext cx="10619862" cy="3432579"/>
            <a:chOff x="1378234" y="907131"/>
            <a:chExt cx="10619862" cy="3432579"/>
          </a:xfrm>
        </p:grpSpPr>
        <p:sp>
          <p:nvSpPr>
            <p:cNvPr id="3" name="Rectangle 2"/>
            <p:cNvSpPr/>
            <p:nvPr/>
          </p:nvSpPr>
          <p:spPr>
            <a:xfrm>
              <a:off x="3030280" y="2502568"/>
              <a:ext cx="8967816" cy="18371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>
                  <a:gd name="adj1" fmla="val 12500"/>
                  <a:gd name="adj2" fmla="val -622"/>
                </a:avLst>
              </a:prstTxWarp>
            </a:bodyPr>
            <a:lstStyle/>
            <a:p>
              <a:pPr algn="ctr"/>
              <a:r>
                <a:rPr lang="bn-IN" sz="36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</a:p>
            <a:p>
              <a:pPr algn="ctr"/>
              <a:endPara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‘ব্যবচ্ছেদ, দাওয়া এবং ডালের বড়ি’-শব্দগুলো দিয়ে অর্থসহ বাক্য তৈরি কর।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9216" y="922234"/>
              <a:ext cx="2857500" cy="15803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260" y="907131"/>
              <a:ext cx="2857500" cy="15525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899" y="907131"/>
              <a:ext cx="3121361" cy="1595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234" y="2545496"/>
              <a:ext cx="1652046" cy="1794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3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2673516"/>
            <a:ext cx="11787447" cy="28128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বায়ান্নর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হয়েছিলেন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প্রবাসী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চিটি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গাঁয়ে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রাজপথে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অপরদিকে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করছে।কিন্তু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কোনোদিনও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আসবেনা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প্রতিক্ষার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1151119"/>
            <a:ext cx="2402378" cy="15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43" y="1130493"/>
            <a:ext cx="2252750" cy="1503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293" y="1151119"/>
            <a:ext cx="2377277" cy="1528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572" y="1144722"/>
            <a:ext cx="2402377" cy="1509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1138325"/>
            <a:ext cx="2352663" cy="15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007" y="2051782"/>
            <a:ext cx="11704320" cy="3359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সাল। পাকিস্তানিদের জারি করা উর্দুকে রাষ্ট্রভাষা হিসেবে মানতে রাজি নয় আমাদের দেশের ছাত্র-জনতা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১৪৪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ছাত্র-জনতা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১৪৪ ধারা অমান্য করে রাজপথে মিছিল বের করে- “রাষ্ট্রভাষা বাংলা চাই”।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গুলিতে শহীদ হন অসঙ্খ ছাত্র জনতা।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থেমে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অবশেষে বাংলা ভাষাকে রাষ্ট্রভাষা করতে বাধ্য হয় পাকিস্তান।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63" y="459502"/>
            <a:ext cx="2669222" cy="1534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9" y="459502"/>
            <a:ext cx="2669222" cy="1534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85" y="430392"/>
            <a:ext cx="2669222" cy="1563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63" y="459502"/>
            <a:ext cx="2667000" cy="153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178" y="1913199"/>
            <a:ext cx="11277602" cy="4605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আলোচনার মাধ্যমে-</a:t>
            </a:r>
          </a:p>
          <a:p>
            <a:pPr algn="ctr"/>
            <a:endParaRPr lang="bn-IN" sz="32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 দল</a:t>
            </a:r>
            <a:r>
              <a:rPr lang="en-US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 জন্য মায়ের মমত্ব সম্মন্ধে আলোচনা কর।</a:t>
            </a:r>
          </a:p>
          <a:p>
            <a:pPr algn="ctr"/>
            <a:r>
              <a:rPr lang="bn-IN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r>
              <a:rPr lang="en-US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৫২-এর ভাষা আন্দোলনের প্রেক্ষাপট বর্ণনা কর।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8" y="545690"/>
            <a:ext cx="2152837" cy="1377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54" y="545690"/>
            <a:ext cx="2609850" cy="1377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904" y="545689"/>
            <a:ext cx="2609850" cy="136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147" y="1071976"/>
            <a:ext cx="1444307" cy="685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17232" y="1475927"/>
            <a:ext cx="4219074" cy="3756346"/>
            <a:chOff x="6288069" y="1475927"/>
            <a:chExt cx="4219074" cy="3756346"/>
          </a:xfrm>
        </p:grpSpPr>
        <p:sp>
          <p:nvSpPr>
            <p:cNvPr id="5" name="Rectangle 4"/>
            <p:cNvSpPr/>
            <p:nvPr/>
          </p:nvSpPr>
          <p:spPr>
            <a:xfrm>
              <a:off x="6288069" y="3194926"/>
              <a:ext cx="4219074" cy="20373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৮ম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৫০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২৭-০৬-১৯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ইং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031" y="1475927"/>
              <a:ext cx="1445151" cy="169279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896100" y="1475927"/>
            <a:ext cx="4267200" cy="3756346"/>
            <a:chOff x="1742308" y="1475927"/>
            <a:chExt cx="4267200" cy="3756346"/>
          </a:xfrm>
        </p:grpSpPr>
        <p:sp>
          <p:nvSpPr>
            <p:cNvPr id="4" name="Rectangle 3"/>
            <p:cNvSpPr/>
            <p:nvPr/>
          </p:nvSpPr>
          <p:spPr>
            <a:xfrm>
              <a:off x="1742308" y="3194926"/>
              <a:ext cx="4267200" cy="20373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মোছা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মেহেরুন নেছা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শিক্ষক, মির্জাপুর ইসলামিয়া দাখিল মাদরাসা, দাপুনিয়া, পাবনা।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Email: dewan.mousumi৪৯@ gmail.com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870" y="1475927"/>
              <a:ext cx="1678075" cy="1708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189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68" y="283136"/>
            <a:ext cx="11562735" cy="6442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3040" y="1624958"/>
            <a:ext cx="5247250" cy="41397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কবি আবু জাফর ওবায়দুল্লাহ এর জন্মস্থান কোথায়?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3039" y="2271122"/>
            <a:ext cx="5247249" cy="3898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কবি কত সালে মৃত্যু বরণ করেন?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040" y="2884685"/>
            <a:ext cx="5247249" cy="4239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এই কবিতায় কোন ফুলের কথা বলা হয়েছে?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3039" y="3541621"/>
            <a:ext cx="5247249" cy="3798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মায়ের চোখে কিসের রোদ?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3039" y="4825198"/>
            <a:ext cx="5247249" cy="38380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‘মাগো ওরা বলে’-কবিতাটির প্রেক্ষাপট কী?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8454683" y="2761982"/>
            <a:ext cx="2532184" cy="546679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কুমড়ো ফুল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8454683" y="3339185"/>
            <a:ext cx="2532184" cy="664311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চৈত্রের রোদ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8454682" y="2134085"/>
            <a:ext cx="2532185" cy="66431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২০০১ সালের ১৯শে মার্চ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8454683" y="1460988"/>
            <a:ext cx="2532184" cy="69156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বরিশাল শহরে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8454682" y="4693284"/>
            <a:ext cx="2532184" cy="654518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‘৫২-এর ভাষা- আন্দোলন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72" y="386047"/>
            <a:ext cx="1560702" cy="974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3807" y="283136"/>
            <a:ext cx="5591532" cy="118070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8454682" y="4040164"/>
            <a:ext cx="2532185" cy="639552"/>
          </a:xfrm>
          <a:prstGeom prst="horizontalScroll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ছেলের জন্য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463039" y="4072114"/>
            <a:ext cx="5239463" cy="607602"/>
          </a:xfrm>
          <a:prstGeom prst="horizontalScroll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কবিতায় মা কার জন্য অপেক্ষা করে আছে?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8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2709949"/>
            <a:ext cx="10690167" cy="304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মায়ের ভাষা বাংলায় কথা ব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966874"/>
            <a:ext cx="2667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12" y="995449"/>
            <a:ext cx="26193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647" y="2887579"/>
            <a:ext cx="10590415" cy="3263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একজন ভাষাশহীদকে নিয়ে একটি অনুচ্ছেদ তৈরি কর।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21403" y="1438308"/>
            <a:ext cx="3176902" cy="1213297"/>
            <a:chOff x="4466430" y="1665901"/>
            <a:chExt cx="3176902" cy="12132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881" y="1674282"/>
              <a:ext cx="1588451" cy="12049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6430" y="1665901"/>
              <a:ext cx="1588451" cy="1204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54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7" y="2584667"/>
            <a:ext cx="10808279" cy="3632660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3333402" y="996120"/>
            <a:ext cx="5569529" cy="1569498"/>
          </a:xfrm>
          <a:prstGeom prst="ribbon2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7" y="996119"/>
            <a:ext cx="2619375" cy="1601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31" y="1034219"/>
            <a:ext cx="2619375" cy="15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7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09926" y="124199"/>
            <a:ext cx="10162626" cy="6516862"/>
            <a:chOff x="1009926" y="153695"/>
            <a:chExt cx="10162626" cy="6516862"/>
          </a:xfrm>
        </p:grpSpPr>
        <p:sp>
          <p:nvSpPr>
            <p:cNvPr id="2" name="Rectangle 1"/>
            <p:cNvSpPr/>
            <p:nvPr/>
          </p:nvSpPr>
          <p:spPr>
            <a:xfrm>
              <a:off x="2897044" y="153695"/>
              <a:ext cx="6238438" cy="5268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bn-IN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এসো কবিতা পড়ে এবং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বলি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852" y="825910"/>
              <a:ext cx="2366210" cy="165033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852" y="2476241"/>
              <a:ext cx="2352812" cy="165033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54" y="4072597"/>
              <a:ext cx="2366210" cy="165033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09926" y="6036894"/>
              <a:ext cx="10162626" cy="633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 এবং ছবির সঙ্গে মিল আছে এমন কোন বিষয়বস্তু কি আমাদের পাঠ্য বইয়ে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67126" y="825910"/>
              <a:ext cx="3774237" cy="52109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চির অমর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মেহেরুন নেচ্ছা</a:t>
              </a:r>
            </a:p>
            <a:p>
              <a:pPr algn="ctr"/>
              <a:endPara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তোরা শহীদ হলি মায়ের বুকে বিরহ জ্বালা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আয়না তোদের পরিয়ে দেব বিজয়ের মালা।</a:t>
              </a:r>
            </a:p>
            <a:p>
              <a:pPr algn="ctr"/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রলি মিছিল ধরলি শ্লোগান যায় যদি যাক প্রাণ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 দিয়ে রাখবো মোরা মায়ের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সম্মান,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“রাষ্ট্রভাষা বাংলা চাই 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কোন বিকল্প নাই”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রফিক, শফিক, বরকত, জব্বার, ছালাম-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 দিয়ে লিখে গেলি মাতৃভাষার নাম।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 মায়ের দামাল ছেলে করলো যে সংগ্রাম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 খুলে আজ বলছি কথা তাঁদের অবদান,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‘ক্ষণজন্মা হলেও ভাই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তোদের কোন মৃত্যু নাই’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রফিক, শফিক, বরকত, জব্বার, ছালাম-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চির অমর হলো তোদের আঁত্নত্যাগী নাম।</a:t>
              </a:r>
              <a:endPara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1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22" y="1060420"/>
            <a:ext cx="11710737" cy="57975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</a:p>
          <a:p>
            <a:pPr algn="ctr"/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মাগো ওরা বলে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 জাফর ওবায়দুল্লাহ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360" y="2315498"/>
            <a:ext cx="2698956" cy="31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8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958" y="983226"/>
            <a:ext cx="11817927" cy="46966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শিক্ষার্থীরা...</a:t>
            </a:r>
          </a:p>
          <a:p>
            <a:pPr algn="ctr"/>
            <a:endParaRPr lang="bn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*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আবু জাফর ওবায়দুল্লাহ এর সংক্ষিপ্ত জীবন পরিচিতি বলতে পারবে।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*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নূতন নূতন শব্দের অর্থসহ বাক্য তৈরি করতে পারবে।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*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 জন্য মায়ের মমত্ব সম্মন্ধে আলোচনা করতে পারবে।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*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ভাষা আন্দোলন এর প্রেক্ষাপট বর্ণনা করতে পারবে।</a:t>
            </a:r>
          </a:p>
          <a:p>
            <a:pPr algn="ctr"/>
            <a:endParaRPr lang="bn-IN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0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3799415"/>
              </p:ext>
            </p:extLst>
          </p:nvPr>
        </p:nvGraphicFramePr>
        <p:xfrm>
          <a:off x="914401" y="235528"/>
          <a:ext cx="9656618" cy="5902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61166332"/>
              </p:ext>
            </p:extLst>
          </p:nvPr>
        </p:nvGraphicFramePr>
        <p:xfrm>
          <a:off x="5122718" y="2294659"/>
          <a:ext cx="26670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356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C2A1F5-2B81-4F2F-9EC9-88F291ACE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DC2A1F5-2B81-4F2F-9EC9-88F291ACE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E26BDF-2E74-49A6-B6FB-3980DD55C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B6E26BDF-2E74-49A6-B6FB-3980DD55C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D397F-1891-422C-B23D-9B7F6FA9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2A6D397F-1891-422C-B23D-9B7F6FA9F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29CC65-56DC-44EF-AA40-B19878422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2029CC65-56DC-44EF-AA40-B19878422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1C3E94-6564-45DE-AFDE-C43908ABD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AE1C3E94-6564-45DE-AFDE-C43908ABD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FD5B9-81A4-4707-9941-B7BC0065C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747FD5B9-81A4-4707-9941-B7BC0065C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929897-53FC-4525-A8E7-AE48A0B97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E929897-53FC-4525-A8E7-AE48A0B97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112D0F-214E-4AED-AB64-4EF7E294F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77112D0F-214E-4AED-AB64-4EF7E294F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21F210-7735-4F29-A78F-DD0D67481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5821F210-7735-4F29-A78F-DD0D67481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725FAA-6E02-4C7A-A442-5156C97B8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49725FAA-6E02-4C7A-A442-5156C97B8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26C8D-4514-48E3-9844-47B2D5645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BB26C8D-4514-48E3-9844-47B2D5645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1717962" y="0"/>
            <a:ext cx="8312729" cy="3006436"/>
          </a:xfrm>
          <a:prstGeom prst="blockArc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Top">
              <a:avLst/>
            </a:prstTxWarp>
          </a:bodyPr>
          <a:lstStyle/>
          <a:p>
            <a:pPr algn="ctr"/>
            <a:r>
              <a:rPr lang="bn-I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কাব্যগ্রন্থ সমূহ...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7931" y="1517071"/>
            <a:ext cx="1624446" cy="2272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 নরীর হার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1257" y="1488467"/>
            <a:ext cx="1614055" cy="2272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কখনও সুর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24193" y="1544778"/>
            <a:ext cx="1614055" cy="2272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কমলের চোখ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7128" y="1532492"/>
            <a:ext cx="1683327" cy="2299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সমায়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3612" y="4099154"/>
            <a:ext cx="1664711" cy="2299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কিংবদন্তীর কথা বলছি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9695" y="4099154"/>
            <a:ext cx="1579419" cy="22998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সহিষ্ণু প্রতীক্ষা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0486" y="4093789"/>
            <a:ext cx="1679864" cy="22721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 ও সাহসী পুরুষের জন্য প্রার্থনা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9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464" y="2390985"/>
            <a:ext cx="11547986" cy="2240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আবু জাফর ওবায়দুল্লাহ রচিত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উল্ল্যেখযোগ্য কাব্য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53" y="318837"/>
            <a:ext cx="2684208" cy="20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2156" y="1473916"/>
            <a:ext cx="2652672" cy="589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67" y="2507227"/>
            <a:ext cx="3185650" cy="23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2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1615</TotalTime>
  <Words>861</Words>
  <Application>Microsoft Office PowerPoint</Application>
  <PresentationFormat>Widescreen</PresentationFormat>
  <Paragraphs>163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Tw Cen MT</vt:lpstr>
      <vt:lpstr>Vrinda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263</cp:revision>
  <dcterms:created xsi:type="dcterms:W3CDTF">2018-10-20T06:04:51Z</dcterms:created>
  <dcterms:modified xsi:type="dcterms:W3CDTF">2019-10-20T08:44:21Z</dcterms:modified>
</cp:coreProperties>
</file>