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22"/>
  </p:notesMasterIdLst>
  <p:sldIdLst>
    <p:sldId id="275" r:id="rId2"/>
    <p:sldId id="259" r:id="rId3"/>
    <p:sldId id="286" r:id="rId4"/>
    <p:sldId id="261" r:id="rId5"/>
    <p:sldId id="281" r:id="rId6"/>
    <p:sldId id="272" r:id="rId7"/>
    <p:sldId id="271" r:id="rId8"/>
    <p:sldId id="265" r:id="rId9"/>
    <p:sldId id="267" r:id="rId10"/>
    <p:sldId id="266" r:id="rId11"/>
    <p:sldId id="276" r:id="rId12"/>
    <p:sldId id="273" r:id="rId13"/>
    <p:sldId id="263" r:id="rId14"/>
    <p:sldId id="274" r:id="rId15"/>
    <p:sldId id="269" r:id="rId16"/>
    <p:sldId id="278" r:id="rId17"/>
    <p:sldId id="287" r:id="rId18"/>
    <p:sldId id="279" r:id="rId19"/>
    <p:sldId id="264" r:id="rId20"/>
    <p:sldId id="28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1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17.png"/></Relationships>
</file>

<file path=ppt/diagrams/_rels/data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diagrams/_rels/data4.xml.rels><?xml version="1.0" encoding="UTF-8" standalone="yes"?>
<Relationships xmlns="http://schemas.openxmlformats.org/package/2006/relationships"><Relationship Id="rId1" Type="http://schemas.openxmlformats.org/officeDocument/2006/relationships/image" Target="../media/image4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95F768-CE54-44A2-AF34-0EABD5F78240}"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28C1DBC6-62EC-4727-A28B-FD64F5431F09}">
      <dgm:prSet phldrT="[Text]" custT="1"/>
      <dgm:spPr>
        <a:solidFill>
          <a:schemeClr val="accent4">
            <a:lumMod val="60000"/>
            <a:lumOff val="40000"/>
          </a:schemeClr>
        </a:solidFill>
      </dgm:spPr>
      <dgm:t>
        <a:bodyPr/>
        <a:lstStyle/>
        <a:p>
          <a:r>
            <a:rPr lang="en-US" sz="2000" dirty="0" err="1" smtClean="0">
              <a:solidFill>
                <a:schemeClr val="bg1"/>
              </a:solidFill>
              <a:latin typeface="NikoshBAN" panose="02000000000000000000" pitchFamily="2" charset="0"/>
              <a:cs typeface="NikoshBAN" panose="02000000000000000000" pitchFamily="2" charset="0"/>
            </a:rPr>
            <a:t>জন্মঃ</a:t>
          </a:r>
          <a:r>
            <a:rPr lang="bn-IN" sz="2000" dirty="0" smtClean="0">
              <a:solidFill>
                <a:schemeClr val="bg1"/>
              </a:solidFill>
              <a:latin typeface="NikoshBAN" panose="02000000000000000000" pitchFamily="2" charset="0"/>
              <a:cs typeface="NikoshBAN" panose="02000000000000000000" pitchFamily="2" charset="0"/>
            </a:rPr>
            <a:t> </a:t>
          </a:r>
          <a:r>
            <a:rPr lang="bn-IN" sz="1800" dirty="0" smtClean="0">
              <a:solidFill>
                <a:schemeClr val="tx1"/>
              </a:solidFill>
              <a:latin typeface="NikoshBAN" panose="02000000000000000000" pitchFamily="2" charset="0"/>
              <a:cs typeface="NikoshBAN" panose="02000000000000000000" pitchFamily="2" charset="0"/>
            </a:rPr>
            <a:t>১৯০৮ খ্রিষ্টাব্দে।</a:t>
          </a:r>
          <a:r>
            <a:rPr lang="en-US" sz="1800" dirty="0" smtClean="0">
              <a:solidFill>
                <a:schemeClr val="tx1"/>
              </a:solidFill>
              <a:latin typeface="NikoshBAN" panose="02000000000000000000" pitchFamily="2" charset="0"/>
              <a:cs typeface="NikoshBAN" panose="02000000000000000000" pitchFamily="2" charset="0"/>
            </a:rPr>
            <a:t> </a:t>
          </a:r>
          <a:endParaRPr lang="en-US" sz="1800" dirty="0">
            <a:solidFill>
              <a:schemeClr val="tx1"/>
            </a:solidFill>
            <a:latin typeface="NikoshBAN" panose="02000000000000000000" pitchFamily="2" charset="0"/>
            <a:cs typeface="NikoshBAN" panose="02000000000000000000" pitchFamily="2" charset="0"/>
          </a:endParaRPr>
        </a:p>
      </dgm:t>
    </dgm:pt>
    <dgm:pt modelId="{B674D079-9C9F-40EA-A511-84BAA4EA963B}" type="parTrans" cxnId="{0666A0C8-7533-4AE5-B179-3706D28B9B26}">
      <dgm:prSet/>
      <dgm:spPr/>
      <dgm:t>
        <a:bodyPr/>
        <a:lstStyle/>
        <a:p>
          <a:endParaRPr lang="en-US"/>
        </a:p>
      </dgm:t>
    </dgm:pt>
    <dgm:pt modelId="{8300D2FA-7F03-4F6F-9676-70C819FAF188}" type="sibTrans" cxnId="{0666A0C8-7533-4AE5-B179-3706D28B9B26}">
      <dgm:prSet/>
      <dgm:spPr/>
      <dgm:t>
        <a:bodyPr/>
        <a:lstStyle/>
        <a:p>
          <a:endParaRPr lang="en-US"/>
        </a:p>
      </dgm:t>
    </dgm:pt>
    <dgm:pt modelId="{0245D95C-369B-415D-B080-2E2BCB6899A0}">
      <dgm:prSet phldrT="[Text]" custT="1"/>
      <dgm:spPr>
        <a:solidFill>
          <a:schemeClr val="accent2">
            <a:lumMod val="75000"/>
          </a:schemeClr>
        </a:solidFill>
      </dgm:spPr>
      <dgm:t>
        <a:bodyPr/>
        <a:lstStyle/>
        <a:p>
          <a:r>
            <a:rPr lang="bn-IN" sz="2000" dirty="0" smtClean="0">
              <a:solidFill>
                <a:schemeClr val="bg1"/>
              </a:solidFill>
              <a:latin typeface="NikoshBAN" panose="02000000000000000000" pitchFamily="2" charset="0"/>
              <a:cs typeface="NikoshBAN" panose="02000000000000000000" pitchFamily="2" charset="0"/>
            </a:rPr>
            <a:t>জন্মস্থানঃ </a:t>
          </a:r>
          <a:r>
            <a:rPr lang="bn-IN" sz="1800" dirty="0" smtClean="0">
              <a:solidFill>
                <a:srgbClr val="FFC000"/>
              </a:solidFill>
              <a:latin typeface="NikoshBAN" panose="02000000000000000000" pitchFamily="2" charset="0"/>
              <a:cs typeface="NikoshBAN" panose="02000000000000000000" pitchFamily="2" charset="0"/>
            </a:rPr>
            <a:t>সাঁওতাল পরগনার দুমকায়।</a:t>
          </a:r>
          <a:endParaRPr lang="en-US" sz="1800" dirty="0">
            <a:solidFill>
              <a:srgbClr val="FFC000"/>
            </a:solidFill>
            <a:latin typeface="NikoshBAN" panose="02000000000000000000" pitchFamily="2" charset="0"/>
            <a:cs typeface="NikoshBAN" panose="02000000000000000000" pitchFamily="2" charset="0"/>
          </a:endParaRPr>
        </a:p>
      </dgm:t>
    </dgm:pt>
    <dgm:pt modelId="{06025B8B-12E0-423D-96E8-E57AF47DD1E0}" type="parTrans" cxnId="{A1D6F307-5B2A-45AD-A347-6518CE0B5472}">
      <dgm:prSet/>
      <dgm:spPr/>
      <dgm:t>
        <a:bodyPr/>
        <a:lstStyle/>
        <a:p>
          <a:endParaRPr lang="en-US"/>
        </a:p>
      </dgm:t>
    </dgm:pt>
    <dgm:pt modelId="{91965C34-E0AC-4A3B-8DEA-A9835291B9E6}" type="sibTrans" cxnId="{A1D6F307-5B2A-45AD-A347-6518CE0B5472}">
      <dgm:prSet/>
      <dgm:spPr/>
      <dgm:t>
        <a:bodyPr/>
        <a:lstStyle/>
        <a:p>
          <a:endParaRPr lang="en-US"/>
        </a:p>
      </dgm:t>
    </dgm:pt>
    <dgm:pt modelId="{4F85D60D-546C-4BF7-84DB-8B46403DF1BB}">
      <dgm:prSet phldrT="[Text]" custT="1"/>
      <dgm:spPr>
        <a:solidFill>
          <a:schemeClr val="bg1">
            <a:lumMod val="50000"/>
          </a:schemeClr>
        </a:solidFill>
      </dgm:spPr>
      <dgm:t>
        <a:bodyPr/>
        <a:lstStyle/>
        <a:p>
          <a:r>
            <a:rPr lang="bn-IN" sz="2000" dirty="0" smtClean="0">
              <a:solidFill>
                <a:schemeClr val="bg1"/>
              </a:solidFill>
              <a:latin typeface="NikoshBAN" panose="02000000000000000000" pitchFamily="2" charset="0"/>
              <a:cs typeface="NikoshBAN" panose="02000000000000000000" pitchFamily="2" charset="0"/>
            </a:rPr>
            <a:t>পিতৃনিবাসঃ</a:t>
          </a:r>
          <a:r>
            <a:rPr lang="bn-IN" sz="2000" dirty="0" smtClean="0">
              <a:solidFill>
                <a:srgbClr val="002060"/>
              </a:solidFill>
              <a:latin typeface="NikoshBAN" panose="02000000000000000000" pitchFamily="2" charset="0"/>
              <a:cs typeface="NikoshBAN" panose="02000000000000000000" pitchFamily="2" charset="0"/>
            </a:rPr>
            <a:t> </a:t>
          </a:r>
          <a:r>
            <a:rPr lang="bn-IN" sz="1800" dirty="0" smtClean="0">
              <a:solidFill>
                <a:srgbClr val="C00000"/>
              </a:solidFill>
              <a:latin typeface="NikoshBAN" panose="02000000000000000000" pitchFamily="2" charset="0"/>
              <a:cs typeface="NikoshBAN" panose="02000000000000000000" pitchFamily="2" charset="0"/>
            </a:rPr>
            <a:t>বাংলাদেশের বিক্রমপুর।</a:t>
          </a:r>
          <a:endParaRPr lang="en-US" sz="1800" dirty="0">
            <a:solidFill>
              <a:srgbClr val="C00000"/>
            </a:solidFill>
            <a:latin typeface="NikoshBAN" panose="02000000000000000000" pitchFamily="2" charset="0"/>
            <a:cs typeface="NikoshBAN" panose="02000000000000000000" pitchFamily="2" charset="0"/>
          </a:endParaRPr>
        </a:p>
      </dgm:t>
    </dgm:pt>
    <dgm:pt modelId="{E25AAEB3-1BEB-4CB2-ABC3-06CA4391F516}" type="parTrans" cxnId="{26BB44AE-1B43-4C7C-A3BA-CA72AE6E6978}">
      <dgm:prSet/>
      <dgm:spPr/>
      <dgm:t>
        <a:bodyPr/>
        <a:lstStyle/>
        <a:p>
          <a:endParaRPr lang="en-US"/>
        </a:p>
      </dgm:t>
    </dgm:pt>
    <dgm:pt modelId="{9D717F74-9FFD-4065-BC03-EDA8F8EBE5BE}" type="sibTrans" cxnId="{26BB44AE-1B43-4C7C-A3BA-CA72AE6E6978}">
      <dgm:prSet/>
      <dgm:spPr/>
      <dgm:t>
        <a:bodyPr/>
        <a:lstStyle/>
        <a:p>
          <a:endParaRPr lang="en-US"/>
        </a:p>
      </dgm:t>
    </dgm:pt>
    <dgm:pt modelId="{C424A784-1CED-4A46-A6CA-0EF7ACCE4799}">
      <dgm:prSet phldrT="[Text]" custT="1"/>
      <dgm:spPr>
        <a:solidFill>
          <a:schemeClr val="accent5"/>
        </a:solidFill>
      </dgm:spPr>
      <dgm:t>
        <a:bodyPr/>
        <a:lstStyle/>
        <a:p>
          <a:r>
            <a:rPr lang="bn-IN" sz="2000" dirty="0" smtClean="0">
              <a:solidFill>
                <a:schemeClr val="bg1"/>
              </a:solidFill>
              <a:latin typeface="NikoshBAN" panose="02000000000000000000" pitchFamily="2" charset="0"/>
              <a:cs typeface="NikoshBAN" panose="02000000000000000000" pitchFamily="2" charset="0"/>
            </a:rPr>
            <a:t>খ্যাতিমানঃ</a:t>
          </a:r>
          <a:r>
            <a:rPr lang="bn-IN" sz="1800" dirty="0" smtClean="0">
              <a:solidFill>
                <a:schemeClr val="tx1"/>
              </a:solidFill>
              <a:latin typeface="NikoshBAN" panose="02000000000000000000" pitchFamily="2" charset="0"/>
              <a:cs typeface="NikoshBAN" panose="02000000000000000000" pitchFamily="2" charset="0"/>
            </a:rPr>
            <a:t> বাংলা উপন্যাস ও ছোটগল্পে।</a:t>
          </a:r>
          <a:endParaRPr lang="en-US" sz="1800" dirty="0">
            <a:solidFill>
              <a:schemeClr val="tx1"/>
            </a:solidFill>
            <a:latin typeface="NikoshBAN" panose="02000000000000000000" pitchFamily="2" charset="0"/>
            <a:cs typeface="NikoshBAN" panose="02000000000000000000" pitchFamily="2" charset="0"/>
          </a:endParaRPr>
        </a:p>
      </dgm:t>
    </dgm:pt>
    <dgm:pt modelId="{7B39B09E-7D42-46AC-8777-5F6CB689E8E9}" type="parTrans" cxnId="{373E6E8B-7D6A-42DC-9896-D17515D89649}">
      <dgm:prSet/>
      <dgm:spPr/>
      <dgm:t>
        <a:bodyPr/>
        <a:lstStyle/>
        <a:p>
          <a:endParaRPr lang="en-US"/>
        </a:p>
      </dgm:t>
    </dgm:pt>
    <dgm:pt modelId="{DFC12659-E798-4A9A-9097-98CCE903D0A7}" type="sibTrans" cxnId="{373E6E8B-7D6A-42DC-9896-D17515D89649}">
      <dgm:prSet/>
      <dgm:spPr/>
      <dgm:t>
        <a:bodyPr/>
        <a:lstStyle/>
        <a:p>
          <a:endParaRPr lang="en-US"/>
        </a:p>
      </dgm:t>
    </dgm:pt>
    <dgm:pt modelId="{845EE0AB-FA9B-46FE-81B3-200BD4C83710}">
      <dgm:prSet custT="1"/>
      <dgm:spPr>
        <a:solidFill>
          <a:schemeClr val="accent6">
            <a:lumMod val="50000"/>
          </a:schemeClr>
        </a:solidFill>
      </dgm:spPr>
      <dgm:t>
        <a:bodyPr/>
        <a:lstStyle/>
        <a:p>
          <a:r>
            <a:rPr lang="bn-IN" sz="2000" dirty="0" smtClean="0">
              <a:solidFill>
                <a:schemeClr val="bg1"/>
              </a:solidFill>
              <a:latin typeface="NikoshBAN" panose="02000000000000000000" pitchFamily="2" charset="0"/>
              <a:cs typeface="NikoshBAN" panose="02000000000000000000" pitchFamily="2" charset="0"/>
            </a:rPr>
            <a:t>মৃত্যুঃ</a:t>
          </a:r>
          <a:r>
            <a:rPr lang="bn-IN" sz="1800" dirty="0" smtClean="0">
              <a:solidFill>
                <a:srgbClr val="002060"/>
              </a:solidFill>
              <a:latin typeface="NikoshBAN" panose="02000000000000000000" pitchFamily="2" charset="0"/>
              <a:cs typeface="NikoshBAN" panose="02000000000000000000" pitchFamily="2" charset="0"/>
            </a:rPr>
            <a:t> ১৯৫৬ খ্রিষ্টাব্দে কলকাতায়।</a:t>
          </a:r>
          <a:endParaRPr lang="en-US" sz="1800" dirty="0">
            <a:solidFill>
              <a:srgbClr val="002060"/>
            </a:solidFill>
            <a:latin typeface="NikoshBAN" panose="02000000000000000000" pitchFamily="2" charset="0"/>
            <a:cs typeface="NikoshBAN" panose="02000000000000000000" pitchFamily="2" charset="0"/>
          </a:endParaRPr>
        </a:p>
      </dgm:t>
    </dgm:pt>
    <dgm:pt modelId="{23B2CAE3-BD68-479D-B3FC-E588C843E2C0}" type="parTrans" cxnId="{C6663CDC-EC11-4996-A99E-F1DB1D5AD183}">
      <dgm:prSet/>
      <dgm:spPr/>
      <dgm:t>
        <a:bodyPr/>
        <a:lstStyle/>
        <a:p>
          <a:endParaRPr lang="en-US"/>
        </a:p>
      </dgm:t>
    </dgm:pt>
    <dgm:pt modelId="{9943E6B9-F175-4515-A5C8-C1E2DE86FEEF}" type="sibTrans" cxnId="{C6663CDC-EC11-4996-A99E-F1DB1D5AD183}">
      <dgm:prSet/>
      <dgm:spPr/>
      <dgm:t>
        <a:bodyPr/>
        <a:lstStyle/>
        <a:p>
          <a:endParaRPr lang="en-US"/>
        </a:p>
      </dgm:t>
    </dgm:pt>
    <dgm:pt modelId="{E87C0A65-3D06-4AE4-97EC-CD94EE935968}">
      <dgm:prSet/>
      <dgm:spPr>
        <a:solidFill>
          <a:srgbClr val="C00000"/>
        </a:solidFill>
      </dgm:spPr>
      <dgm:t>
        <a:bodyPr/>
        <a:lstStyle/>
        <a:p>
          <a:endParaRPr lang="en-US"/>
        </a:p>
      </dgm:t>
    </dgm:pt>
    <dgm:pt modelId="{B71D7928-FDCF-4F6D-B98C-AD9A017A9872}" type="sibTrans" cxnId="{B3A915F7-FBDA-42E3-B541-3DBC2DC95C8D}">
      <dgm:prSet/>
      <dgm:spPr/>
      <dgm:t>
        <a:bodyPr/>
        <a:lstStyle/>
        <a:p>
          <a:endParaRPr lang="en-US"/>
        </a:p>
      </dgm:t>
    </dgm:pt>
    <dgm:pt modelId="{F40A7CF7-666C-446B-9282-F05AEB536348}" type="parTrans" cxnId="{B3A915F7-FBDA-42E3-B541-3DBC2DC95C8D}">
      <dgm:prSet/>
      <dgm:spPr/>
      <dgm:t>
        <a:bodyPr/>
        <a:lstStyle/>
        <a:p>
          <a:endParaRPr lang="en-US"/>
        </a:p>
      </dgm:t>
    </dgm:pt>
    <dgm:pt modelId="{9E1F1CC7-0996-4D70-88F6-A53224229BFE}" type="pres">
      <dgm:prSet presAssocID="{4995F768-CE54-44A2-AF34-0EABD5F78240}" presName="Name0" presStyleCnt="0">
        <dgm:presLayoutVars>
          <dgm:chMax val="7"/>
          <dgm:resizeHandles val="exact"/>
        </dgm:presLayoutVars>
      </dgm:prSet>
      <dgm:spPr/>
      <dgm:t>
        <a:bodyPr/>
        <a:lstStyle/>
        <a:p>
          <a:endParaRPr lang="en-US"/>
        </a:p>
      </dgm:t>
    </dgm:pt>
    <dgm:pt modelId="{A6059785-AE04-4F56-B4E8-38B427F15B03}" type="pres">
      <dgm:prSet presAssocID="{4995F768-CE54-44A2-AF34-0EABD5F78240}" presName="comp1" presStyleCnt="0"/>
      <dgm:spPr/>
    </dgm:pt>
    <dgm:pt modelId="{A127B48A-2F12-4A93-AF49-F6029314E0B3}" type="pres">
      <dgm:prSet presAssocID="{4995F768-CE54-44A2-AF34-0EABD5F78240}" presName="circle1" presStyleLbl="node1" presStyleIdx="0" presStyleCnt="6" custLinFactNeighborX="1039" custLinFactNeighborY="3894"/>
      <dgm:spPr/>
      <dgm:t>
        <a:bodyPr/>
        <a:lstStyle/>
        <a:p>
          <a:endParaRPr lang="en-US"/>
        </a:p>
      </dgm:t>
    </dgm:pt>
    <dgm:pt modelId="{79E9F0FD-BB25-465F-8069-8FC19629FA03}" type="pres">
      <dgm:prSet presAssocID="{4995F768-CE54-44A2-AF34-0EABD5F78240}" presName="c1text" presStyleLbl="node1" presStyleIdx="0" presStyleCnt="6">
        <dgm:presLayoutVars>
          <dgm:bulletEnabled val="1"/>
        </dgm:presLayoutVars>
      </dgm:prSet>
      <dgm:spPr/>
      <dgm:t>
        <a:bodyPr/>
        <a:lstStyle/>
        <a:p>
          <a:endParaRPr lang="en-US"/>
        </a:p>
      </dgm:t>
    </dgm:pt>
    <dgm:pt modelId="{1E4FF527-FF9B-4800-8A20-E9F1C2E8EDC8}" type="pres">
      <dgm:prSet presAssocID="{4995F768-CE54-44A2-AF34-0EABD5F78240}" presName="comp2" presStyleCnt="0"/>
      <dgm:spPr/>
    </dgm:pt>
    <dgm:pt modelId="{00A30FE8-C814-4DA5-B82E-D65DA965246D}" type="pres">
      <dgm:prSet presAssocID="{4995F768-CE54-44A2-AF34-0EABD5F78240}" presName="circle2" presStyleLbl="node1" presStyleIdx="1" presStyleCnt="6"/>
      <dgm:spPr/>
      <dgm:t>
        <a:bodyPr/>
        <a:lstStyle/>
        <a:p>
          <a:endParaRPr lang="en-US"/>
        </a:p>
      </dgm:t>
    </dgm:pt>
    <dgm:pt modelId="{ECD27011-9933-473F-BB2D-C796720645D3}" type="pres">
      <dgm:prSet presAssocID="{4995F768-CE54-44A2-AF34-0EABD5F78240}" presName="c2text" presStyleLbl="node1" presStyleIdx="1" presStyleCnt="6">
        <dgm:presLayoutVars>
          <dgm:bulletEnabled val="1"/>
        </dgm:presLayoutVars>
      </dgm:prSet>
      <dgm:spPr/>
      <dgm:t>
        <a:bodyPr/>
        <a:lstStyle/>
        <a:p>
          <a:endParaRPr lang="en-US"/>
        </a:p>
      </dgm:t>
    </dgm:pt>
    <dgm:pt modelId="{ACA5A0A5-2FE6-433F-B766-EF6204EDB45C}" type="pres">
      <dgm:prSet presAssocID="{4995F768-CE54-44A2-AF34-0EABD5F78240}" presName="comp3" presStyleCnt="0"/>
      <dgm:spPr/>
    </dgm:pt>
    <dgm:pt modelId="{F3EE4042-6D03-4EA6-AA77-95494B44EB65}" type="pres">
      <dgm:prSet presAssocID="{4995F768-CE54-44A2-AF34-0EABD5F78240}" presName="circle3" presStyleLbl="node1" presStyleIdx="2" presStyleCnt="6" custLinFactNeighborX="433" custLinFactNeighborY="-433"/>
      <dgm:spPr/>
      <dgm:t>
        <a:bodyPr/>
        <a:lstStyle/>
        <a:p>
          <a:endParaRPr lang="en-US"/>
        </a:p>
      </dgm:t>
    </dgm:pt>
    <dgm:pt modelId="{2AC6D803-F6F6-4805-80DF-CE38CA15567E}" type="pres">
      <dgm:prSet presAssocID="{4995F768-CE54-44A2-AF34-0EABD5F78240}" presName="c3text" presStyleLbl="node1" presStyleIdx="2" presStyleCnt="6">
        <dgm:presLayoutVars>
          <dgm:bulletEnabled val="1"/>
        </dgm:presLayoutVars>
      </dgm:prSet>
      <dgm:spPr/>
      <dgm:t>
        <a:bodyPr/>
        <a:lstStyle/>
        <a:p>
          <a:endParaRPr lang="en-US"/>
        </a:p>
      </dgm:t>
    </dgm:pt>
    <dgm:pt modelId="{23DA92CD-D106-4361-A5FA-7B5AFF022303}" type="pres">
      <dgm:prSet presAssocID="{4995F768-CE54-44A2-AF34-0EABD5F78240}" presName="comp4" presStyleCnt="0"/>
      <dgm:spPr/>
    </dgm:pt>
    <dgm:pt modelId="{5EA2DC1D-45F4-49D3-9173-A5AE28A808E8}" type="pres">
      <dgm:prSet presAssocID="{4995F768-CE54-44A2-AF34-0EABD5F78240}" presName="circle4" presStyleLbl="node1" presStyleIdx="3" presStyleCnt="6" custLinFactNeighborX="927" custLinFactNeighborY="-1573"/>
      <dgm:spPr/>
      <dgm:t>
        <a:bodyPr/>
        <a:lstStyle/>
        <a:p>
          <a:endParaRPr lang="en-US"/>
        </a:p>
      </dgm:t>
    </dgm:pt>
    <dgm:pt modelId="{CEFB2C41-ABC6-4D12-8173-2283301DCD8A}" type="pres">
      <dgm:prSet presAssocID="{4995F768-CE54-44A2-AF34-0EABD5F78240}" presName="c4text" presStyleLbl="node1" presStyleIdx="3" presStyleCnt="6">
        <dgm:presLayoutVars>
          <dgm:bulletEnabled val="1"/>
        </dgm:presLayoutVars>
      </dgm:prSet>
      <dgm:spPr/>
      <dgm:t>
        <a:bodyPr/>
        <a:lstStyle/>
        <a:p>
          <a:endParaRPr lang="en-US"/>
        </a:p>
      </dgm:t>
    </dgm:pt>
    <dgm:pt modelId="{2B7242F9-B0ED-4E2D-91B5-FA6B3995F9BB}" type="pres">
      <dgm:prSet presAssocID="{4995F768-CE54-44A2-AF34-0EABD5F78240}" presName="comp5" presStyleCnt="0"/>
      <dgm:spPr/>
    </dgm:pt>
    <dgm:pt modelId="{01CC33C0-9BA4-442C-91B8-21186086D44E}" type="pres">
      <dgm:prSet presAssocID="{4995F768-CE54-44A2-AF34-0EABD5F78240}" presName="circle5" presStyleLbl="node1" presStyleIdx="4" presStyleCnt="6"/>
      <dgm:spPr/>
      <dgm:t>
        <a:bodyPr/>
        <a:lstStyle/>
        <a:p>
          <a:endParaRPr lang="en-US"/>
        </a:p>
      </dgm:t>
    </dgm:pt>
    <dgm:pt modelId="{A390519E-6422-4208-91DA-6E8D5A2CC424}" type="pres">
      <dgm:prSet presAssocID="{4995F768-CE54-44A2-AF34-0EABD5F78240}" presName="c5text" presStyleLbl="node1" presStyleIdx="4" presStyleCnt="6">
        <dgm:presLayoutVars>
          <dgm:bulletEnabled val="1"/>
        </dgm:presLayoutVars>
      </dgm:prSet>
      <dgm:spPr/>
      <dgm:t>
        <a:bodyPr/>
        <a:lstStyle/>
        <a:p>
          <a:endParaRPr lang="en-US"/>
        </a:p>
      </dgm:t>
    </dgm:pt>
    <dgm:pt modelId="{7686DA0E-08BE-4FF8-99AB-3DB2B6ACBE7C}" type="pres">
      <dgm:prSet presAssocID="{4995F768-CE54-44A2-AF34-0EABD5F78240}" presName="comp6" presStyleCnt="0"/>
      <dgm:spPr/>
    </dgm:pt>
    <dgm:pt modelId="{3DBDD308-29B0-4094-8100-A15D3C487380}" type="pres">
      <dgm:prSet presAssocID="{4995F768-CE54-44A2-AF34-0EABD5F78240}" presName="circle6" presStyleLbl="node1" presStyleIdx="5" presStyleCnt="6"/>
      <dgm:spPr/>
      <dgm:t>
        <a:bodyPr/>
        <a:lstStyle/>
        <a:p>
          <a:endParaRPr lang="en-US"/>
        </a:p>
      </dgm:t>
    </dgm:pt>
    <dgm:pt modelId="{25B55E9E-DDB8-46D0-B240-7AFF3502E2D8}" type="pres">
      <dgm:prSet presAssocID="{4995F768-CE54-44A2-AF34-0EABD5F78240}" presName="c6text" presStyleLbl="node1" presStyleIdx="5" presStyleCnt="6">
        <dgm:presLayoutVars>
          <dgm:bulletEnabled val="1"/>
        </dgm:presLayoutVars>
      </dgm:prSet>
      <dgm:spPr/>
      <dgm:t>
        <a:bodyPr/>
        <a:lstStyle/>
        <a:p>
          <a:endParaRPr lang="en-US"/>
        </a:p>
      </dgm:t>
    </dgm:pt>
  </dgm:ptLst>
  <dgm:cxnLst>
    <dgm:cxn modelId="{3EC6F7F1-5999-489C-857F-496CAEC95B90}" type="presOf" srcId="{C424A784-1CED-4A46-A6CA-0EF7ACCE4799}" destId="{5EA2DC1D-45F4-49D3-9173-A5AE28A808E8}" srcOrd="0" destOrd="0" presId="urn:microsoft.com/office/officeart/2005/8/layout/venn2"/>
    <dgm:cxn modelId="{F791D7C3-BA70-407B-AFE5-5144170EE78F}" type="presOf" srcId="{28C1DBC6-62EC-4727-A28B-FD64F5431F09}" destId="{79E9F0FD-BB25-465F-8069-8FC19629FA03}" srcOrd="1" destOrd="0" presId="urn:microsoft.com/office/officeart/2005/8/layout/venn2"/>
    <dgm:cxn modelId="{D9F3BF4D-A6C8-45F1-B192-1C476ABFBAA4}" type="presOf" srcId="{0245D95C-369B-415D-B080-2E2BCB6899A0}" destId="{ECD27011-9933-473F-BB2D-C796720645D3}" srcOrd="1" destOrd="0" presId="urn:microsoft.com/office/officeart/2005/8/layout/venn2"/>
    <dgm:cxn modelId="{B3A915F7-FBDA-42E3-B541-3DBC2DC95C8D}" srcId="{4995F768-CE54-44A2-AF34-0EABD5F78240}" destId="{E87C0A65-3D06-4AE4-97EC-CD94EE935968}" srcOrd="5" destOrd="0" parTransId="{F40A7CF7-666C-446B-9282-F05AEB536348}" sibTransId="{B71D7928-FDCF-4F6D-B98C-AD9A017A9872}"/>
    <dgm:cxn modelId="{26BB44AE-1B43-4C7C-A3BA-CA72AE6E6978}" srcId="{4995F768-CE54-44A2-AF34-0EABD5F78240}" destId="{4F85D60D-546C-4BF7-84DB-8B46403DF1BB}" srcOrd="2" destOrd="0" parTransId="{E25AAEB3-1BEB-4CB2-ABC3-06CA4391F516}" sibTransId="{9D717F74-9FFD-4065-BC03-EDA8F8EBE5BE}"/>
    <dgm:cxn modelId="{8ED42A2A-C85B-477A-82AF-6909ABBF5CFE}" type="presOf" srcId="{4F85D60D-546C-4BF7-84DB-8B46403DF1BB}" destId="{2AC6D803-F6F6-4805-80DF-CE38CA15567E}" srcOrd="1" destOrd="0" presId="urn:microsoft.com/office/officeart/2005/8/layout/venn2"/>
    <dgm:cxn modelId="{1CE42C15-68B3-46C6-BB78-A61374DACFA2}" type="presOf" srcId="{E87C0A65-3D06-4AE4-97EC-CD94EE935968}" destId="{25B55E9E-DDB8-46D0-B240-7AFF3502E2D8}" srcOrd="1" destOrd="0" presId="urn:microsoft.com/office/officeart/2005/8/layout/venn2"/>
    <dgm:cxn modelId="{3BAB6E48-B1BA-42A8-8B4D-552B85E3E03D}" type="presOf" srcId="{4F85D60D-546C-4BF7-84DB-8B46403DF1BB}" destId="{F3EE4042-6D03-4EA6-AA77-95494B44EB65}" srcOrd="0" destOrd="0" presId="urn:microsoft.com/office/officeart/2005/8/layout/venn2"/>
    <dgm:cxn modelId="{0666A0C8-7533-4AE5-B179-3706D28B9B26}" srcId="{4995F768-CE54-44A2-AF34-0EABD5F78240}" destId="{28C1DBC6-62EC-4727-A28B-FD64F5431F09}" srcOrd="0" destOrd="0" parTransId="{B674D079-9C9F-40EA-A511-84BAA4EA963B}" sibTransId="{8300D2FA-7F03-4F6F-9676-70C819FAF188}"/>
    <dgm:cxn modelId="{B8ED7184-F70E-4CED-AE06-0050CA31091E}" type="presOf" srcId="{845EE0AB-FA9B-46FE-81B3-200BD4C83710}" destId="{01CC33C0-9BA4-442C-91B8-21186086D44E}" srcOrd="0" destOrd="0" presId="urn:microsoft.com/office/officeart/2005/8/layout/venn2"/>
    <dgm:cxn modelId="{CB34EB40-6537-4538-A368-F4FF44BDBFB9}" type="presOf" srcId="{845EE0AB-FA9B-46FE-81B3-200BD4C83710}" destId="{A390519E-6422-4208-91DA-6E8D5A2CC424}" srcOrd="1" destOrd="0" presId="urn:microsoft.com/office/officeart/2005/8/layout/venn2"/>
    <dgm:cxn modelId="{373E6E8B-7D6A-42DC-9896-D17515D89649}" srcId="{4995F768-CE54-44A2-AF34-0EABD5F78240}" destId="{C424A784-1CED-4A46-A6CA-0EF7ACCE4799}" srcOrd="3" destOrd="0" parTransId="{7B39B09E-7D42-46AC-8777-5F6CB689E8E9}" sibTransId="{DFC12659-E798-4A9A-9097-98CCE903D0A7}"/>
    <dgm:cxn modelId="{9BB09228-FBCE-4F98-BDFC-65B0DEB35C38}" type="presOf" srcId="{C424A784-1CED-4A46-A6CA-0EF7ACCE4799}" destId="{CEFB2C41-ABC6-4D12-8173-2283301DCD8A}" srcOrd="1" destOrd="0" presId="urn:microsoft.com/office/officeart/2005/8/layout/venn2"/>
    <dgm:cxn modelId="{E0222FC0-B228-441C-8A2E-B5092D638C30}" type="presOf" srcId="{4995F768-CE54-44A2-AF34-0EABD5F78240}" destId="{9E1F1CC7-0996-4D70-88F6-A53224229BFE}" srcOrd="0" destOrd="0" presId="urn:microsoft.com/office/officeart/2005/8/layout/venn2"/>
    <dgm:cxn modelId="{D739258B-470A-47B0-95F5-945506EC4A84}" type="presOf" srcId="{E87C0A65-3D06-4AE4-97EC-CD94EE935968}" destId="{3DBDD308-29B0-4094-8100-A15D3C487380}" srcOrd="0" destOrd="0" presId="urn:microsoft.com/office/officeart/2005/8/layout/venn2"/>
    <dgm:cxn modelId="{A1D6F307-5B2A-45AD-A347-6518CE0B5472}" srcId="{4995F768-CE54-44A2-AF34-0EABD5F78240}" destId="{0245D95C-369B-415D-B080-2E2BCB6899A0}" srcOrd="1" destOrd="0" parTransId="{06025B8B-12E0-423D-96E8-E57AF47DD1E0}" sibTransId="{91965C34-E0AC-4A3B-8DEA-A9835291B9E6}"/>
    <dgm:cxn modelId="{635B0B39-0D37-4652-ACBE-295DF8DD33EF}" type="presOf" srcId="{0245D95C-369B-415D-B080-2E2BCB6899A0}" destId="{00A30FE8-C814-4DA5-B82E-D65DA965246D}" srcOrd="0" destOrd="0" presId="urn:microsoft.com/office/officeart/2005/8/layout/venn2"/>
    <dgm:cxn modelId="{BE2525C4-9D80-41E4-BC65-D7C515D80052}" type="presOf" srcId="{28C1DBC6-62EC-4727-A28B-FD64F5431F09}" destId="{A127B48A-2F12-4A93-AF49-F6029314E0B3}" srcOrd="0" destOrd="0" presId="urn:microsoft.com/office/officeart/2005/8/layout/venn2"/>
    <dgm:cxn modelId="{C6663CDC-EC11-4996-A99E-F1DB1D5AD183}" srcId="{4995F768-CE54-44A2-AF34-0EABD5F78240}" destId="{845EE0AB-FA9B-46FE-81B3-200BD4C83710}" srcOrd="4" destOrd="0" parTransId="{23B2CAE3-BD68-479D-B3FC-E588C843E2C0}" sibTransId="{9943E6B9-F175-4515-A5C8-C1E2DE86FEEF}"/>
    <dgm:cxn modelId="{6C2FDD25-698E-48C1-8168-905CEBA847ED}" type="presParOf" srcId="{9E1F1CC7-0996-4D70-88F6-A53224229BFE}" destId="{A6059785-AE04-4F56-B4E8-38B427F15B03}" srcOrd="0" destOrd="0" presId="urn:microsoft.com/office/officeart/2005/8/layout/venn2"/>
    <dgm:cxn modelId="{9866F325-A5F9-434B-957A-8A0F093E9A19}" type="presParOf" srcId="{A6059785-AE04-4F56-B4E8-38B427F15B03}" destId="{A127B48A-2F12-4A93-AF49-F6029314E0B3}" srcOrd="0" destOrd="0" presId="urn:microsoft.com/office/officeart/2005/8/layout/venn2"/>
    <dgm:cxn modelId="{A2BCB367-19FB-44DB-A319-1B4B0E55DA47}" type="presParOf" srcId="{A6059785-AE04-4F56-B4E8-38B427F15B03}" destId="{79E9F0FD-BB25-465F-8069-8FC19629FA03}" srcOrd="1" destOrd="0" presId="urn:microsoft.com/office/officeart/2005/8/layout/venn2"/>
    <dgm:cxn modelId="{AAE97CC5-2E0D-446E-BDE1-FB728A712559}" type="presParOf" srcId="{9E1F1CC7-0996-4D70-88F6-A53224229BFE}" destId="{1E4FF527-FF9B-4800-8A20-E9F1C2E8EDC8}" srcOrd="1" destOrd="0" presId="urn:microsoft.com/office/officeart/2005/8/layout/venn2"/>
    <dgm:cxn modelId="{EE2A3AC5-0721-4CE9-BBC3-029AD3593B8E}" type="presParOf" srcId="{1E4FF527-FF9B-4800-8A20-E9F1C2E8EDC8}" destId="{00A30FE8-C814-4DA5-B82E-D65DA965246D}" srcOrd="0" destOrd="0" presId="urn:microsoft.com/office/officeart/2005/8/layout/venn2"/>
    <dgm:cxn modelId="{C0E84653-4D2B-4036-9872-FEECEDB4A3C3}" type="presParOf" srcId="{1E4FF527-FF9B-4800-8A20-E9F1C2E8EDC8}" destId="{ECD27011-9933-473F-BB2D-C796720645D3}" srcOrd="1" destOrd="0" presId="urn:microsoft.com/office/officeart/2005/8/layout/venn2"/>
    <dgm:cxn modelId="{FD793514-E5CC-41EE-8D40-8F999E7EF69B}" type="presParOf" srcId="{9E1F1CC7-0996-4D70-88F6-A53224229BFE}" destId="{ACA5A0A5-2FE6-433F-B766-EF6204EDB45C}" srcOrd="2" destOrd="0" presId="urn:microsoft.com/office/officeart/2005/8/layout/venn2"/>
    <dgm:cxn modelId="{3B882AFB-0203-4ABB-8FCA-082956B9DC0A}" type="presParOf" srcId="{ACA5A0A5-2FE6-433F-B766-EF6204EDB45C}" destId="{F3EE4042-6D03-4EA6-AA77-95494B44EB65}" srcOrd="0" destOrd="0" presId="urn:microsoft.com/office/officeart/2005/8/layout/venn2"/>
    <dgm:cxn modelId="{299AD64A-9C2E-4064-B668-E9BEE7AE549C}" type="presParOf" srcId="{ACA5A0A5-2FE6-433F-B766-EF6204EDB45C}" destId="{2AC6D803-F6F6-4805-80DF-CE38CA15567E}" srcOrd="1" destOrd="0" presId="urn:microsoft.com/office/officeart/2005/8/layout/venn2"/>
    <dgm:cxn modelId="{8A7DFC33-09E1-4B3B-907D-8D5A6635482C}" type="presParOf" srcId="{9E1F1CC7-0996-4D70-88F6-A53224229BFE}" destId="{23DA92CD-D106-4361-A5FA-7B5AFF022303}" srcOrd="3" destOrd="0" presId="urn:microsoft.com/office/officeart/2005/8/layout/venn2"/>
    <dgm:cxn modelId="{793F7991-A7D6-49C1-B72D-E286F56D00C0}" type="presParOf" srcId="{23DA92CD-D106-4361-A5FA-7B5AFF022303}" destId="{5EA2DC1D-45F4-49D3-9173-A5AE28A808E8}" srcOrd="0" destOrd="0" presId="urn:microsoft.com/office/officeart/2005/8/layout/venn2"/>
    <dgm:cxn modelId="{0E5C6EFA-48D5-4130-84D6-C49D5639A0F2}" type="presParOf" srcId="{23DA92CD-D106-4361-A5FA-7B5AFF022303}" destId="{CEFB2C41-ABC6-4D12-8173-2283301DCD8A}" srcOrd="1" destOrd="0" presId="urn:microsoft.com/office/officeart/2005/8/layout/venn2"/>
    <dgm:cxn modelId="{7FDF344C-DC22-4620-863E-75255F3E6772}" type="presParOf" srcId="{9E1F1CC7-0996-4D70-88F6-A53224229BFE}" destId="{2B7242F9-B0ED-4E2D-91B5-FA6B3995F9BB}" srcOrd="4" destOrd="0" presId="urn:microsoft.com/office/officeart/2005/8/layout/venn2"/>
    <dgm:cxn modelId="{CA849ADF-181D-472B-AD08-0B45803A0DA1}" type="presParOf" srcId="{2B7242F9-B0ED-4E2D-91B5-FA6B3995F9BB}" destId="{01CC33C0-9BA4-442C-91B8-21186086D44E}" srcOrd="0" destOrd="0" presId="urn:microsoft.com/office/officeart/2005/8/layout/venn2"/>
    <dgm:cxn modelId="{EEBFB49B-A05F-4DB2-96CD-FA5DC9F59405}" type="presParOf" srcId="{2B7242F9-B0ED-4E2D-91B5-FA6B3995F9BB}" destId="{A390519E-6422-4208-91DA-6E8D5A2CC424}" srcOrd="1" destOrd="0" presId="urn:microsoft.com/office/officeart/2005/8/layout/venn2"/>
    <dgm:cxn modelId="{3E78351C-0A2B-484D-91FF-F71711BE8AD8}" type="presParOf" srcId="{9E1F1CC7-0996-4D70-88F6-A53224229BFE}" destId="{7686DA0E-08BE-4FF8-99AB-3DB2B6ACBE7C}" srcOrd="5" destOrd="0" presId="urn:microsoft.com/office/officeart/2005/8/layout/venn2"/>
    <dgm:cxn modelId="{00FD5335-A845-4C81-9ADD-AD0900419B5B}" type="presParOf" srcId="{7686DA0E-08BE-4FF8-99AB-3DB2B6ACBE7C}" destId="{3DBDD308-29B0-4094-8100-A15D3C487380}" srcOrd="0" destOrd="0" presId="urn:microsoft.com/office/officeart/2005/8/layout/venn2"/>
    <dgm:cxn modelId="{50AB154A-3DCA-46AC-8F58-4CDFEF889B20}" type="presParOf" srcId="{7686DA0E-08BE-4FF8-99AB-3DB2B6ACBE7C}" destId="{25B55E9E-DDB8-46D0-B240-7AFF3502E2D8}"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E2691E-AC49-4181-A405-249924C9E1A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DB4468B9-DF7A-4BAE-B4B6-039AA0F7C60F}">
      <dgm:prSet phldrT="[Text]" custT="1"/>
      <dgm:spPr/>
      <dgm:t>
        <a:bodyPr/>
        <a:lstStyle/>
        <a:p>
          <a:r>
            <a:rPr lang="en-US" sz="1800" dirty="0" err="1" smtClean="0">
              <a:solidFill>
                <a:schemeClr val="tx1"/>
              </a:solidFill>
              <a:latin typeface="NikoshBAN" panose="02000000000000000000" pitchFamily="2" charset="0"/>
              <a:cs typeface="NikoshBAN" panose="02000000000000000000" pitchFamily="2" charset="0"/>
            </a:rPr>
            <a:t>মানিক</a:t>
          </a:r>
          <a:r>
            <a:rPr lang="en-US" sz="1800" dirty="0" smtClean="0">
              <a:solidFill>
                <a:schemeClr val="tx1"/>
              </a:solidFill>
              <a:latin typeface="NikoshBAN" panose="02000000000000000000" pitchFamily="2" charset="0"/>
              <a:cs typeface="NikoshBAN" panose="02000000000000000000" pitchFamily="2" charset="0"/>
            </a:rPr>
            <a:t> </a:t>
          </a:r>
          <a:r>
            <a:rPr lang="en-US" sz="1800" dirty="0" err="1" smtClean="0">
              <a:solidFill>
                <a:schemeClr val="tx1"/>
              </a:solidFill>
              <a:latin typeface="NikoshBAN" panose="02000000000000000000" pitchFamily="2" charset="0"/>
              <a:cs typeface="NikoshBAN" panose="02000000000000000000" pitchFamily="2" charset="0"/>
            </a:rPr>
            <a:t>বন্</a:t>
          </a:r>
          <a:r>
            <a:rPr lang="bn-IN" sz="1800" dirty="0" smtClean="0">
              <a:solidFill>
                <a:schemeClr val="tx1"/>
              </a:solidFill>
              <a:latin typeface="NikoshBAN" panose="02000000000000000000" pitchFamily="2" charset="0"/>
              <a:cs typeface="NikoshBAN" panose="02000000000000000000" pitchFamily="2" charset="0"/>
            </a:rPr>
            <a:t>দ্যো</a:t>
          </a:r>
          <a:r>
            <a:rPr lang="en-US" sz="1800" dirty="0" err="1" smtClean="0">
              <a:solidFill>
                <a:schemeClr val="tx1"/>
              </a:solidFill>
              <a:latin typeface="NikoshBAN" panose="02000000000000000000" pitchFamily="2" charset="0"/>
              <a:cs typeface="NikoshBAN" panose="02000000000000000000" pitchFamily="2" charset="0"/>
            </a:rPr>
            <a:t>পাদ্ধায়</a:t>
          </a:r>
          <a:endParaRPr lang="en-US" sz="1800" dirty="0">
            <a:solidFill>
              <a:schemeClr val="tx1"/>
            </a:solidFill>
            <a:latin typeface="NikoshBAN" panose="02000000000000000000" pitchFamily="2" charset="0"/>
            <a:cs typeface="NikoshBAN" panose="02000000000000000000" pitchFamily="2" charset="0"/>
          </a:endParaRPr>
        </a:p>
      </dgm:t>
    </dgm:pt>
    <dgm:pt modelId="{220666BE-F1DB-4082-B80D-3D042EEBFCD2}" type="sibTrans" cxnId="{BFF76502-F30A-4CE0-9EDA-AF4C1D479163}">
      <dgm:prSet/>
      <dgm:spPr>
        <a:blipFill>
          <a:blip xmlns:r="http://schemas.openxmlformats.org/officeDocument/2006/relationships" r:embed="rId1">
            <a:extLst>
              <a:ext uri="{BEBA8EAE-BF5A-486C-A8C5-ECC9F3942E4B}">
                <a14:imgProps xmlns:a14="http://schemas.microsoft.com/office/drawing/2010/main">
                  <a14:imgLayer r:embed="rId2">
                    <a14:imgEffect>
                      <a14:artisticCrisscrossEtching/>
                    </a14:imgEffect>
                  </a14:imgLayer>
                </a14:imgProps>
              </a:ext>
              <a:ext uri="{28A0092B-C50C-407E-A947-70E740481C1C}">
                <a14:useLocalDpi xmlns:a14="http://schemas.microsoft.com/office/drawing/2010/main" val="0"/>
              </a:ext>
            </a:extLst>
          </a:blip>
          <a:srcRect/>
          <a:stretch>
            <a:fillRect t="-12000" b="-12000"/>
          </a:stretch>
        </a:blipFill>
      </dgm:spPr>
      <dgm:t>
        <a:bodyPr/>
        <a:lstStyle/>
        <a:p>
          <a:endParaRPr lang="en-US"/>
        </a:p>
      </dgm:t>
    </dgm:pt>
    <dgm:pt modelId="{BF986521-FB97-47A1-AE89-87AFD014A79C}" type="parTrans" cxnId="{BFF76502-F30A-4CE0-9EDA-AF4C1D479163}">
      <dgm:prSet/>
      <dgm:spPr/>
      <dgm:t>
        <a:bodyPr/>
        <a:lstStyle/>
        <a:p>
          <a:endParaRPr lang="en-US"/>
        </a:p>
      </dgm:t>
    </dgm:pt>
    <dgm:pt modelId="{07CB888D-C8CA-4C23-A744-366B36DA1244}" type="pres">
      <dgm:prSet presAssocID="{01E2691E-AC49-4181-A405-249924C9E1AE}" presName="Name0" presStyleCnt="0">
        <dgm:presLayoutVars>
          <dgm:chMax val="7"/>
          <dgm:chPref val="7"/>
          <dgm:dir/>
        </dgm:presLayoutVars>
      </dgm:prSet>
      <dgm:spPr/>
    </dgm:pt>
    <dgm:pt modelId="{31B46DD1-9AEE-461C-B65A-6F630C8A5878}" type="pres">
      <dgm:prSet presAssocID="{01E2691E-AC49-4181-A405-249924C9E1AE}" presName="Name1" presStyleCnt="0"/>
      <dgm:spPr/>
    </dgm:pt>
    <dgm:pt modelId="{49B668E7-09B2-4E69-AC1E-F7717B80CAA4}" type="pres">
      <dgm:prSet presAssocID="{220666BE-F1DB-4082-B80D-3D042EEBFCD2}" presName="picture_1" presStyleCnt="0"/>
      <dgm:spPr/>
    </dgm:pt>
    <dgm:pt modelId="{90322598-15B9-4E7B-A3A7-4980131AA178}" type="pres">
      <dgm:prSet presAssocID="{220666BE-F1DB-4082-B80D-3D042EEBFCD2}" presName="pictureRepeatNode" presStyleLbl="alignImgPlace1" presStyleIdx="0" presStyleCnt="1" custAng="603426" custScaleX="124774" custScaleY="137412" custLinFactNeighborX="-23187" custLinFactNeighborY="58838"/>
      <dgm:spPr/>
      <dgm:t>
        <a:bodyPr/>
        <a:lstStyle/>
        <a:p>
          <a:endParaRPr lang="en-US"/>
        </a:p>
      </dgm:t>
    </dgm:pt>
    <dgm:pt modelId="{343AC69E-4574-413C-8AA9-52868A1C9799}" type="pres">
      <dgm:prSet presAssocID="{DB4468B9-DF7A-4BAE-B4B6-039AA0F7C60F}" presName="text_1" presStyleLbl="node1" presStyleIdx="0" presStyleCnt="0" custScaleX="312500" custScaleY="164738" custLinFactY="148735" custLinFactNeighborX="-2648" custLinFactNeighborY="200000">
        <dgm:presLayoutVars>
          <dgm:bulletEnabled val="1"/>
        </dgm:presLayoutVars>
      </dgm:prSet>
      <dgm:spPr/>
      <dgm:t>
        <a:bodyPr/>
        <a:lstStyle/>
        <a:p>
          <a:endParaRPr lang="en-US"/>
        </a:p>
      </dgm:t>
    </dgm:pt>
  </dgm:ptLst>
  <dgm:cxnLst>
    <dgm:cxn modelId="{8D242828-9D9E-4443-A721-303EB142A704}" type="presOf" srcId="{01E2691E-AC49-4181-A405-249924C9E1AE}" destId="{07CB888D-C8CA-4C23-A744-366B36DA1244}" srcOrd="0" destOrd="0" presId="urn:microsoft.com/office/officeart/2008/layout/CircularPictureCallout"/>
    <dgm:cxn modelId="{EC38D639-BAA1-48EE-BB33-13229C4E35B4}" type="presOf" srcId="{220666BE-F1DB-4082-B80D-3D042EEBFCD2}" destId="{90322598-15B9-4E7B-A3A7-4980131AA178}" srcOrd="0" destOrd="0" presId="urn:microsoft.com/office/officeart/2008/layout/CircularPictureCallout"/>
    <dgm:cxn modelId="{F39F0083-2782-4F23-BA07-F4AF943D34BF}" type="presOf" srcId="{DB4468B9-DF7A-4BAE-B4B6-039AA0F7C60F}" destId="{343AC69E-4574-413C-8AA9-52868A1C9799}" srcOrd="0" destOrd="0" presId="urn:microsoft.com/office/officeart/2008/layout/CircularPictureCallout"/>
    <dgm:cxn modelId="{BFF76502-F30A-4CE0-9EDA-AF4C1D479163}" srcId="{01E2691E-AC49-4181-A405-249924C9E1AE}" destId="{DB4468B9-DF7A-4BAE-B4B6-039AA0F7C60F}" srcOrd="0" destOrd="0" parTransId="{BF986521-FB97-47A1-AE89-87AFD014A79C}" sibTransId="{220666BE-F1DB-4082-B80D-3D042EEBFCD2}"/>
    <dgm:cxn modelId="{DD939ACB-4213-416F-A05D-921494DAB415}" type="presParOf" srcId="{07CB888D-C8CA-4C23-A744-366B36DA1244}" destId="{31B46DD1-9AEE-461C-B65A-6F630C8A5878}" srcOrd="0" destOrd="0" presId="urn:microsoft.com/office/officeart/2008/layout/CircularPictureCallout"/>
    <dgm:cxn modelId="{A75AB5A9-CAA7-47B4-A9E4-2A81C6A31938}" type="presParOf" srcId="{31B46DD1-9AEE-461C-B65A-6F630C8A5878}" destId="{49B668E7-09B2-4E69-AC1E-F7717B80CAA4}" srcOrd="0" destOrd="0" presId="urn:microsoft.com/office/officeart/2008/layout/CircularPictureCallout"/>
    <dgm:cxn modelId="{C8ED4BE5-836C-49DC-9C7F-703662E054D2}" type="presParOf" srcId="{49B668E7-09B2-4E69-AC1E-F7717B80CAA4}" destId="{90322598-15B9-4E7B-A3A7-4980131AA178}" srcOrd="0" destOrd="0" presId="urn:microsoft.com/office/officeart/2008/layout/CircularPictureCallout"/>
    <dgm:cxn modelId="{E9C41A2C-48B7-437C-88EB-B82AA98E579B}" type="presParOf" srcId="{31B46DD1-9AEE-461C-B65A-6F630C8A5878}" destId="{343AC69E-4574-413C-8AA9-52868A1C9799}" srcOrd="1" destOrd="0" presId="urn:microsoft.com/office/officeart/2008/layout/CircularPictureCallou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CBE136-9364-4FFB-9109-5BA59FC9EBF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698FD5F0-C57D-4A09-83E5-B1A899AECEFC}">
      <dgm:prSet phldrT="[Text]" custT="1"/>
      <dgm:spPr>
        <a:blipFill rotWithShape="0">
          <a:blip xmlns:r="http://schemas.openxmlformats.org/officeDocument/2006/relationships" r:embed="rId1"/>
          <a:tile tx="0" ty="0" sx="100000" sy="100000" flip="none" algn="tl"/>
        </a:blipFill>
        <a:ln w="76200">
          <a:solidFill>
            <a:srgbClr val="C00000"/>
          </a:solidFill>
        </a:ln>
      </dgm:spPr>
      <dgm:t>
        <a:bodyPr/>
        <a:lstStyle/>
        <a:p>
          <a:r>
            <a:rPr lang="bn-IN" sz="3600" b="1" cap="none" spc="0" dirty="0" smtClean="0">
              <a:ln w="13462">
                <a:solidFill>
                  <a:schemeClr val="bg1"/>
                </a:solidFill>
                <a:prstDash val="solid"/>
              </a:ln>
              <a:solidFill>
                <a:srgbClr val="C00000"/>
              </a:solidFill>
              <a:effectLst>
                <a:glow rad="101600">
                  <a:schemeClr val="accent6">
                    <a:satMod val="175000"/>
                    <a:alpha val="40000"/>
                  </a:schemeClr>
                </a:glow>
                <a:outerShdw dist="38100" dir="2700000" algn="bl" rotWithShape="0">
                  <a:schemeClr val="accent5"/>
                </a:outerShdw>
              </a:effectLst>
              <a:latin typeface="NikoshBAN" panose="02000000000000000000" pitchFamily="2" charset="0"/>
              <a:cs typeface="NikoshBAN" panose="02000000000000000000" pitchFamily="2" charset="0"/>
            </a:rPr>
            <a:t>সরীসৃপ</a:t>
          </a:r>
          <a:endParaRPr lang="en-US" sz="3600" b="1" cap="none" spc="0" dirty="0">
            <a:ln w="13462">
              <a:solidFill>
                <a:schemeClr val="bg1"/>
              </a:solidFill>
              <a:prstDash val="solid"/>
            </a:ln>
            <a:solidFill>
              <a:srgbClr val="C00000"/>
            </a:solidFill>
            <a:effectLst>
              <a:glow rad="101600">
                <a:schemeClr val="accent6">
                  <a:satMod val="175000"/>
                  <a:alpha val="40000"/>
                </a:schemeClr>
              </a:glow>
              <a:outerShdw dist="38100" dir="2700000" algn="bl" rotWithShape="0">
                <a:schemeClr val="accent5"/>
              </a:outerShdw>
            </a:effectLst>
            <a:latin typeface="NikoshBAN" panose="02000000000000000000" pitchFamily="2" charset="0"/>
            <a:cs typeface="NikoshBAN" panose="02000000000000000000" pitchFamily="2" charset="0"/>
          </a:endParaRPr>
        </a:p>
      </dgm:t>
    </dgm:pt>
    <dgm:pt modelId="{A1DF395B-E4F7-4118-8A07-8A9135006D02}" type="parTrans" cxnId="{6FA92B3F-551E-41E4-B026-6253B37A246A}">
      <dgm:prSet/>
      <dgm:spPr/>
      <dgm:t>
        <a:bodyPr/>
        <a:lstStyle/>
        <a:p>
          <a:endParaRPr lang="en-US"/>
        </a:p>
      </dgm:t>
    </dgm:pt>
    <dgm:pt modelId="{21967D61-511D-4179-860D-A4357E37EFDA}" type="sibTrans" cxnId="{6FA92B3F-551E-41E4-B026-6253B37A246A}">
      <dgm:prSet/>
      <dgm:spPr/>
      <dgm:t>
        <a:bodyPr/>
        <a:lstStyle/>
        <a:p>
          <a:endParaRPr lang="en-US"/>
        </a:p>
      </dgm:t>
    </dgm:pt>
    <dgm:pt modelId="{ADC44274-715B-491B-97EF-FC3E4B195D05}">
      <dgm:prSet phldrT="[Text]" custT="1"/>
      <dgm:spPr>
        <a:blipFill rotWithShape="0">
          <a:blip xmlns:r="http://schemas.openxmlformats.org/officeDocument/2006/relationships" r:embed="rId2"/>
          <a:tile tx="0" ty="0" sx="100000" sy="100000" flip="none" algn="tl"/>
        </a:blipFill>
        <a:ln w="76200">
          <a:solidFill>
            <a:srgbClr val="C00000"/>
          </a:solidFill>
        </a:ln>
      </dgm:spPr>
      <dgm:t>
        <a:bodyPr/>
        <a:lstStyle/>
        <a:p>
          <a:r>
            <a:rPr lang="bn-IN" sz="3600" b="1" cap="none" spc="0" dirty="0" smtClean="0">
              <a:ln w="6600">
                <a:solidFill>
                  <a:schemeClr val="accent2"/>
                </a:solidFill>
                <a:prstDash val="solid"/>
              </a:ln>
              <a:solidFill>
                <a:srgbClr val="FFFFFF"/>
              </a:solidFill>
              <a:effectLst>
                <a:glow rad="228600">
                  <a:schemeClr val="accent4">
                    <a:satMod val="175000"/>
                    <a:alpha val="40000"/>
                  </a:schemeClr>
                </a:glow>
                <a:outerShdw dist="38100" dir="2700000" algn="tl" rotWithShape="0">
                  <a:schemeClr val="accent2"/>
                </a:outerShdw>
              </a:effectLst>
              <a:latin typeface="NikoshBAN" panose="02000000000000000000" pitchFamily="2" charset="0"/>
              <a:cs typeface="NikoshBAN" panose="02000000000000000000" pitchFamily="2" charset="0"/>
            </a:rPr>
            <a:t>সমুদ্রের স্বাদ</a:t>
          </a:r>
          <a:endParaRPr lang="en-US" sz="3600" b="1" cap="none" spc="0" dirty="0">
            <a:ln w="6600">
              <a:solidFill>
                <a:schemeClr val="accent2"/>
              </a:solidFill>
              <a:prstDash val="solid"/>
            </a:ln>
            <a:solidFill>
              <a:srgbClr val="FFFFFF"/>
            </a:solidFill>
            <a:effectLst>
              <a:glow rad="228600">
                <a:schemeClr val="accent4">
                  <a:satMod val="175000"/>
                  <a:alpha val="40000"/>
                </a:schemeClr>
              </a:glow>
              <a:outerShdw dist="38100" dir="2700000" algn="tl" rotWithShape="0">
                <a:schemeClr val="accent2"/>
              </a:outerShdw>
            </a:effectLst>
            <a:latin typeface="NikoshBAN" panose="02000000000000000000" pitchFamily="2" charset="0"/>
            <a:cs typeface="NikoshBAN" panose="02000000000000000000" pitchFamily="2" charset="0"/>
          </a:endParaRPr>
        </a:p>
      </dgm:t>
    </dgm:pt>
    <dgm:pt modelId="{6B4BF2FC-3967-4845-8090-DE2A4453BB7F}" type="parTrans" cxnId="{EEAA23F1-8844-4636-B0A6-BA61B3CF844E}">
      <dgm:prSet/>
      <dgm:spPr/>
      <dgm:t>
        <a:bodyPr/>
        <a:lstStyle/>
        <a:p>
          <a:endParaRPr lang="en-US"/>
        </a:p>
      </dgm:t>
    </dgm:pt>
    <dgm:pt modelId="{A62749A4-C414-40C3-86C5-160E9356E3E4}" type="sibTrans" cxnId="{EEAA23F1-8844-4636-B0A6-BA61B3CF844E}">
      <dgm:prSet/>
      <dgm:spPr/>
      <dgm:t>
        <a:bodyPr/>
        <a:lstStyle/>
        <a:p>
          <a:endParaRPr lang="en-US"/>
        </a:p>
      </dgm:t>
    </dgm:pt>
    <dgm:pt modelId="{34986050-3A22-494A-B7FF-D2EE72A42582}">
      <dgm:prSet phldrT="[Text]" custT="1"/>
      <dgm:spPr>
        <a:blipFill rotWithShape="0">
          <a:blip xmlns:r="http://schemas.openxmlformats.org/officeDocument/2006/relationships" r:embed="rId3"/>
          <a:tile tx="0" ty="0" sx="100000" sy="100000" flip="none" algn="tl"/>
        </a:blipFill>
        <a:ln w="76200">
          <a:solidFill>
            <a:srgbClr val="C00000"/>
          </a:solidFill>
        </a:ln>
      </dgm:spPr>
      <dgm:t>
        <a:bodyPr/>
        <a:lstStyle/>
        <a:p>
          <a:r>
            <a:rPr lang="bn-IN" sz="3600" b="1" cap="none" spc="0" dirty="0" smtClean="0">
              <a:ln w="6600">
                <a:solidFill>
                  <a:schemeClr val="accent2"/>
                </a:solidFill>
                <a:prstDash val="solid"/>
              </a:ln>
              <a:solidFill>
                <a:srgbClr val="C00000"/>
              </a:solidFill>
              <a:effectLst>
                <a:outerShdw dist="38100" dir="2700000" algn="tl" rotWithShape="0">
                  <a:schemeClr val="accent2"/>
                </a:outerShdw>
              </a:effectLst>
              <a:latin typeface="NikoshBAN" panose="02000000000000000000" pitchFamily="2" charset="0"/>
              <a:cs typeface="NikoshBAN" panose="02000000000000000000" pitchFamily="2" charset="0"/>
            </a:rPr>
            <a:t>প্রাগৈতিহাসিক</a:t>
          </a:r>
          <a:endParaRPr lang="en-US" sz="3600" b="1" cap="none" spc="0" dirty="0">
            <a:ln w="6600">
              <a:solidFill>
                <a:schemeClr val="accent2"/>
              </a:solidFill>
              <a:prstDash val="solid"/>
            </a:ln>
            <a:solidFill>
              <a:srgbClr val="C00000"/>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dgm:t>
    </dgm:pt>
    <dgm:pt modelId="{9FB343CE-726D-4CF2-8788-9566ADCF724D}" type="sibTrans" cxnId="{6360FD6A-6C61-4DFD-8DA0-EF1DD19EE4EE}">
      <dgm:prSet/>
      <dgm:spPr/>
      <dgm:t>
        <a:bodyPr/>
        <a:lstStyle/>
        <a:p>
          <a:endParaRPr lang="en-US"/>
        </a:p>
      </dgm:t>
    </dgm:pt>
    <dgm:pt modelId="{5572FCDA-8029-4943-BD02-BDE338A6C209}" type="parTrans" cxnId="{6360FD6A-6C61-4DFD-8DA0-EF1DD19EE4EE}">
      <dgm:prSet/>
      <dgm:spPr/>
      <dgm:t>
        <a:bodyPr/>
        <a:lstStyle/>
        <a:p>
          <a:endParaRPr lang="en-US"/>
        </a:p>
      </dgm:t>
    </dgm:pt>
    <dgm:pt modelId="{637D896C-1144-458C-9277-51D1D83286EC}" type="pres">
      <dgm:prSet presAssocID="{0DCBE136-9364-4FFB-9109-5BA59FC9EBF2}" presName="Name0" presStyleCnt="0">
        <dgm:presLayoutVars>
          <dgm:dir/>
          <dgm:resizeHandles val="exact"/>
        </dgm:presLayoutVars>
      </dgm:prSet>
      <dgm:spPr/>
      <dgm:t>
        <a:bodyPr/>
        <a:lstStyle/>
        <a:p>
          <a:endParaRPr lang="en-US"/>
        </a:p>
      </dgm:t>
    </dgm:pt>
    <dgm:pt modelId="{971960A8-260C-4015-B659-67D3D50A8B74}" type="pres">
      <dgm:prSet presAssocID="{34986050-3A22-494A-B7FF-D2EE72A42582}" presName="node" presStyleLbl="node1" presStyleIdx="0" presStyleCnt="3" custScaleX="16378" custScaleY="96655" custLinFactNeighborX="6860">
        <dgm:presLayoutVars>
          <dgm:bulletEnabled val="1"/>
        </dgm:presLayoutVars>
      </dgm:prSet>
      <dgm:spPr/>
      <dgm:t>
        <a:bodyPr/>
        <a:lstStyle/>
        <a:p>
          <a:endParaRPr lang="en-US"/>
        </a:p>
      </dgm:t>
    </dgm:pt>
    <dgm:pt modelId="{6AA0763A-3AFE-4819-92D8-90DE9B5326C7}" type="pres">
      <dgm:prSet presAssocID="{9FB343CE-726D-4CF2-8788-9566ADCF724D}" presName="sibTrans" presStyleCnt="0"/>
      <dgm:spPr/>
    </dgm:pt>
    <dgm:pt modelId="{197AFC8D-F81D-408C-8A53-B72E60563277}" type="pres">
      <dgm:prSet presAssocID="{698FD5F0-C57D-4A09-83E5-B1A899AECEFC}" presName="node" presStyleLbl="node1" presStyleIdx="1" presStyleCnt="3" custScaleX="17981" custScaleY="90641" custLinFactNeighborX="-5905" custLinFactNeighborY="418">
        <dgm:presLayoutVars>
          <dgm:bulletEnabled val="1"/>
        </dgm:presLayoutVars>
      </dgm:prSet>
      <dgm:spPr/>
      <dgm:t>
        <a:bodyPr/>
        <a:lstStyle/>
        <a:p>
          <a:endParaRPr lang="en-US"/>
        </a:p>
      </dgm:t>
    </dgm:pt>
    <dgm:pt modelId="{B285C347-EEDC-4762-9ECD-7935D6C48D2F}" type="pres">
      <dgm:prSet presAssocID="{21967D61-511D-4179-860D-A4357E37EFDA}" presName="sibTrans" presStyleCnt="0"/>
      <dgm:spPr/>
    </dgm:pt>
    <dgm:pt modelId="{117F062B-AC28-45D8-8DDB-AAB87B0988C7}" type="pres">
      <dgm:prSet presAssocID="{ADC44274-715B-491B-97EF-FC3E4B195D05}" presName="node" presStyleLbl="node1" presStyleIdx="2" presStyleCnt="3" custScaleX="16778" custScaleY="87299" custLinFactNeighborX="3160" custLinFactNeighborY="316">
        <dgm:presLayoutVars>
          <dgm:bulletEnabled val="1"/>
        </dgm:presLayoutVars>
      </dgm:prSet>
      <dgm:spPr/>
      <dgm:t>
        <a:bodyPr/>
        <a:lstStyle/>
        <a:p>
          <a:endParaRPr lang="en-US"/>
        </a:p>
      </dgm:t>
    </dgm:pt>
  </dgm:ptLst>
  <dgm:cxnLst>
    <dgm:cxn modelId="{6FA92B3F-551E-41E4-B026-6253B37A246A}" srcId="{0DCBE136-9364-4FFB-9109-5BA59FC9EBF2}" destId="{698FD5F0-C57D-4A09-83E5-B1A899AECEFC}" srcOrd="1" destOrd="0" parTransId="{A1DF395B-E4F7-4118-8A07-8A9135006D02}" sibTransId="{21967D61-511D-4179-860D-A4357E37EFDA}"/>
    <dgm:cxn modelId="{4552A00B-4C56-41E6-A996-EA3794B8EA33}" type="presOf" srcId="{ADC44274-715B-491B-97EF-FC3E4B195D05}" destId="{117F062B-AC28-45D8-8DDB-AAB87B0988C7}" srcOrd="0" destOrd="0" presId="urn:microsoft.com/office/officeart/2005/8/layout/hList6"/>
    <dgm:cxn modelId="{6360FD6A-6C61-4DFD-8DA0-EF1DD19EE4EE}" srcId="{0DCBE136-9364-4FFB-9109-5BA59FC9EBF2}" destId="{34986050-3A22-494A-B7FF-D2EE72A42582}" srcOrd="0" destOrd="0" parTransId="{5572FCDA-8029-4943-BD02-BDE338A6C209}" sibTransId="{9FB343CE-726D-4CF2-8788-9566ADCF724D}"/>
    <dgm:cxn modelId="{4DFE9ACA-3835-452A-83AE-0269D6BECF93}" type="presOf" srcId="{0DCBE136-9364-4FFB-9109-5BA59FC9EBF2}" destId="{637D896C-1144-458C-9277-51D1D83286EC}" srcOrd="0" destOrd="0" presId="urn:microsoft.com/office/officeart/2005/8/layout/hList6"/>
    <dgm:cxn modelId="{8F94151A-B18B-4B0B-8768-E2638AAE8704}" type="presOf" srcId="{34986050-3A22-494A-B7FF-D2EE72A42582}" destId="{971960A8-260C-4015-B659-67D3D50A8B74}" srcOrd="0" destOrd="0" presId="urn:microsoft.com/office/officeart/2005/8/layout/hList6"/>
    <dgm:cxn modelId="{DD1AC51E-C906-425D-B7B2-35C36377C4EB}" type="presOf" srcId="{698FD5F0-C57D-4A09-83E5-B1A899AECEFC}" destId="{197AFC8D-F81D-408C-8A53-B72E60563277}" srcOrd="0" destOrd="0" presId="urn:microsoft.com/office/officeart/2005/8/layout/hList6"/>
    <dgm:cxn modelId="{EEAA23F1-8844-4636-B0A6-BA61B3CF844E}" srcId="{0DCBE136-9364-4FFB-9109-5BA59FC9EBF2}" destId="{ADC44274-715B-491B-97EF-FC3E4B195D05}" srcOrd="2" destOrd="0" parTransId="{6B4BF2FC-3967-4845-8090-DE2A4453BB7F}" sibTransId="{A62749A4-C414-40C3-86C5-160E9356E3E4}"/>
    <dgm:cxn modelId="{1FC3CA65-0047-4CBE-9266-F1A44C8143BF}" type="presParOf" srcId="{637D896C-1144-458C-9277-51D1D83286EC}" destId="{971960A8-260C-4015-B659-67D3D50A8B74}" srcOrd="0" destOrd="0" presId="urn:microsoft.com/office/officeart/2005/8/layout/hList6"/>
    <dgm:cxn modelId="{BED5C707-1F82-41C2-93DB-FE82B926D1C4}" type="presParOf" srcId="{637D896C-1144-458C-9277-51D1D83286EC}" destId="{6AA0763A-3AFE-4819-92D8-90DE9B5326C7}" srcOrd="1" destOrd="0" presId="urn:microsoft.com/office/officeart/2005/8/layout/hList6"/>
    <dgm:cxn modelId="{C4FD30C3-8693-494A-98DE-A2B733552E4B}" type="presParOf" srcId="{637D896C-1144-458C-9277-51D1D83286EC}" destId="{197AFC8D-F81D-408C-8A53-B72E60563277}" srcOrd="2" destOrd="0" presId="urn:microsoft.com/office/officeart/2005/8/layout/hList6"/>
    <dgm:cxn modelId="{3461B031-CCA2-43C3-9A84-F4B8203108DE}" type="presParOf" srcId="{637D896C-1144-458C-9277-51D1D83286EC}" destId="{B285C347-EEDC-4762-9ECD-7935D6C48D2F}" srcOrd="3" destOrd="0" presId="urn:microsoft.com/office/officeart/2005/8/layout/hList6"/>
    <dgm:cxn modelId="{40243B37-EB91-4C6F-B5E2-4D972D258085}" type="presParOf" srcId="{637D896C-1144-458C-9277-51D1D83286EC}" destId="{117F062B-AC28-45D8-8DDB-AAB87B0988C7}"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717DF6-EB7E-4E31-92E7-59B6AF3BA39D}"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E816D802-978A-4742-87DC-A1737309A328}">
      <dgm:prSet phldrT="[Text]" phldr="1"/>
      <dgm:spPr/>
      <dgm:t>
        <a:bodyPr/>
        <a:lstStyle/>
        <a:p>
          <a:endParaRPr lang="en-US" dirty="0">
            <a:solidFill>
              <a:schemeClr val="accent4">
                <a:lumMod val="20000"/>
                <a:lumOff val="80000"/>
              </a:schemeClr>
            </a:solidFill>
          </a:endParaRPr>
        </a:p>
      </dgm:t>
    </dgm:pt>
    <dgm:pt modelId="{9A68E63B-BC9C-4421-9669-89A5C5D12CA9}" type="sibTrans" cxnId="{30F4758F-78A8-45C1-9D93-BEB84983EF37}">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A71B3BAF-2B9E-413A-974E-EEEDCF6D62A2}" type="parTrans" cxnId="{30F4758F-78A8-45C1-9D93-BEB84983EF37}">
      <dgm:prSet/>
      <dgm:spPr/>
      <dgm:t>
        <a:bodyPr/>
        <a:lstStyle/>
        <a:p>
          <a:endParaRPr lang="en-US"/>
        </a:p>
      </dgm:t>
    </dgm:pt>
    <dgm:pt modelId="{E2DF7639-5235-4B4C-8C0C-9CFA31B5A083}" type="pres">
      <dgm:prSet presAssocID="{36717DF6-EB7E-4E31-92E7-59B6AF3BA39D}" presName="Name0" presStyleCnt="0">
        <dgm:presLayoutVars>
          <dgm:chMax val="7"/>
          <dgm:chPref val="7"/>
          <dgm:dir/>
        </dgm:presLayoutVars>
      </dgm:prSet>
      <dgm:spPr/>
    </dgm:pt>
    <dgm:pt modelId="{A3DF0950-F9A8-4BCA-BA22-D4510CEA93EC}" type="pres">
      <dgm:prSet presAssocID="{36717DF6-EB7E-4E31-92E7-59B6AF3BA39D}" presName="Name1" presStyleCnt="0"/>
      <dgm:spPr/>
    </dgm:pt>
    <dgm:pt modelId="{60F6274F-96C2-4FA9-BF53-17CE2FBB9ED7}" type="pres">
      <dgm:prSet presAssocID="{9A68E63B-BC9C-4421-9669-89A5C5D12CA9}" presName="picture_1" presStyleCnt="0"/>
      <dgm:spPr/>
    </dgm:pt>
    <dgm:pt modelId="{0078D980-DBD5-464A-A5FC-FE60E59010AC}" type="pres">
      <dgm:prSet presAssocID="{9A68E63B-BC9C-4421-9669-89A5C5D12CA9}" presName="pictureRepeatNode" presStyleLbl="alignImgPlace1" presStyleIdx="0" presStyleCnt="1" custScaleX="240701" custScaleY="100000" custLinFactNeighborX="-17926" custLinFactNeighborY="49606"/>
      <dgm:spPr/>
      <dgm:t>
        <a:bodyPr/>
        <a:lstStyle/>
        <a:p>
          <a:endParaRPr lang="en-US"/>
        </a:p>
      </dgm:t>
    </dgm:pt>
    <dgm:pt modelId="{FFF27065-C235-487E-8086-E833D62C45F8}" type="pres">
      <dgm:prSet presAssocID="{E816D802-978A-4742-87DC-A1737309A328}" presName="text_1" presStyleLbl="node1" presStyleIdx="0" presStyleCnt="0" custFlipHor="0" custScaleX="5505" custLinFactX="300000" custLinFactNeighborX="310787" custLinFactNeighborY="-37283">
        <dgm:presLayoutVars>
          <dgm:bulletEnabled val="1"/>
        </dgm:presLayoutVars>
      </dgm:prSet>
      <dgm:spPr/>
      <dgm:t>
        <a:bodyPr/>
        <a:lstStyle/>
        <a:p>
          <a:endParaRPr lang="en-US"/>
        </a:p>
      </dgm:t>
    </dgm:pt>
  </dgm:ptLst>
  <dgm:cxnLst>
    <dgm:cxn modelId="{CE8FFAE0-D0AD-4C74-BD89-D54F014D05D5}" type="presOf" srcId="{9A68E63B-BC9C-4421-9669-89A5C5D12CA9}" destId="{0078D980-DBD5-464A-A5FC-FE60E59010AC}" srcOrd="0" destOrd="0" presId="urn:microsoft.com/office/officeart/2008/layout/CircularPictureCallout"/>
    <dgm:cxn modelId="{26AEE9CD-3DB2-45A3-B8DF-85F6F3A880A7}" type="presOf" srcId="{E816D802-978A-4742-87DC-A1737309A328}" destId="{FFF27065-C235-487E-8086-E833D62C45F8}" srcOrd="0" destOrd="0" presId="urn:microsoft.com/office/officeart/2008/layout/CircularPictureCallout"/>
    <dgm:cxn modelId="{A61CC32E-4060-4CAB-BA1A-86573EE8DBDA}" type="presOf" srcId="{36717DF6-EB7E-4E31-92E7-59B6AF3BA39D}" destId="{E2DF7639-5235-4B4C-8C0C-9CFA31B5A083}" srcOrd="0" destOrd="0" presId="urn:microsoft.com/office/officeart/2008/layout/CircularPictureCallout"/>
    <dgm:cxn modelId="{30F4758F-78A8-45C1-9D93-BEB84983EF37}" srcId="{36717DF6-EB7E-4E31-92E7-59B6AF3BA39D}" destId="{E816D802-978A-4742-87DC-A1737309A328}" srcOrd="0" destOrd="0" parTransId="{A71B3BAF-2B9E-413A-974E-EEEDCF6D62A2}" sibTransId="{9A68E63B-BC9C-4421-9669-89A5C5D12CA9}"/>
    <dgm:cxn modelId="{9483B8C6-69EF-436B-A94F-9AA19B74F13A}" type="presParOf" srcId="{E2DF7639-5235-4B4C-8C0C-9CFA31B5A083}" destId="{A3DF0950-F9A8-4BCA-BA22-D4510CEA93EC}" srcOrd="0" destOrd="0" presId="urn:microsoft.com/office/officeart/2008/layout/CircularPictureCallout"/>
    <dgm:cxn modelId="{B28A3B33-D9A8-48B8-A10F-F01E21B0129F}" type="presParOf" srcId="{A3DF0950-F9A8-4BCA-BA22-D4510CEA93EC}" destId="{60F6274F-96C2-4FA9-BF53-17CE2FBB9ED7}" srcOrd="0" destOrd="0" presId="urn:microsoft.com/office/officeart/2008/layout/CircularPictureCallout"/>
    <dgm:cxn modelId="{4B6EBCFB-0E66-4F09-9419-12DACF7B7E83}" type="presParOf" srcId="{60F6274F-96C2-4FA9-BF53-17CE2FBB9ED7}" destId="{0078D980-DBD5-464A-A5FC-FE60E59010AC}" srcOrd="0" destOrd="0" presId="urn:microsoft.com/office/officeart/2008/layout/CircularPictureCallout"/>
    <dgm:cxn modelId="{8B9980A7-C8D5-489F-A9EA-78BD14117B04}" type="presParOf" srcId="{A3DF0950-F9A8-4BCA-BA22-D4510CEA93EC}" destId="{FFF27065-C235-487E-8086-E833D62C45F8}" srcOrd="1"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DEF640-52BA-40B8-B0F1-7C4F505368D2}" type="datetimeFigureOut">
              <a:rPr lang="en-US" smtClean="0"/>
              <a:t>10/23/2019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B82D46-1632-4860-BE11-45E53B3A0751}" type="slidenum">
              <a:rPr lang="en-US" smtClean="0"/>
              <a:t>‹#›</a:t>
            </a:fld>
            <a:endParaRPr lang="en-US"/>
          </a:p>
        </p:txBody>
      </p:sp>
    </p:spTree>
    <p:extLst>
      <p:ext uri="{BB962C8B-B14F-4D97-AF65-F5344CB8AC3E}">
        <p14:creationId xmlns:p14="http://schemas.microsoft.com/office/powerpoint/2010/main" val="2170268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82D46-1632-4860-BE11-45E53B3A0751}" type="slidenum">
              <a:rPr lang="en-US" smtClean="0"/>
              <a:t>1</a:t>
            </a:fld>
            <a:endParaRPr lang="en-US"/>
          </a:p>
        </p:txBody>
      </p:sp>
    </p:spTree>
    <p:extLst>
      <p:ext uri="{BB962C8B-B14F-4D97-AF65-F5344CB8AC3E}">
        <p14:creationId xmlns:p14="http://schemas.microsoft.com/office/powerpoint/2010/main" val="1913484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82D46-1632-4860-BE11-45E53B3A0751}" type="slidenum">
              <a:rPr lang="en-US" smtClean="0"/>
              <a:t>3</a:t>
            </a:fld>
            <a:endParaRPr lang="en-US"/>
          </a:p>
        </p:txBody>
      </p:sp>
    </p:spTree>
    <p:extLst>
      <p:ext uri="{BB962C8B-B14F-4D97-AF65-F5344CB8AC3E}">
        <p14:creationId xmlns:p14="http://schemas.microsoft.com/office/powerpoint/2010/main" val="167186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82D46-1632-4860-BE11-45E53B3A0751}" type="slidenum">
              <a:rPr lang="en-US" smtClean="0"/>
              <a:t>6</a:t>
            </a:fld>
            <a:endParaRPr lang="en-US"/>
          </a:p>
        </p:txBody>
      </p:sp>
    </p:spTree>
    <p:extLst>
      <p:ext uri="{BB962C8B-B14F-4D97-AF65-F5344CB8AC3E}">
        <p14:creationId xmlns:p14="http://schemas.microsoft.com/office/powerpoint/2010/main" val="1066709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82D46-1632-4860-BE11-45E53B3A0751}" type="slidenum">
              <a:rPr lang="en-US" smtClean="0"/>
              <a:t>7</a:t>
            </a:fld>
            <a:endParaRPr lang="en-US"/>
          </a:p>
        </p:txBody>
      </p:sp>
    </p:spTree>
    <p:extLst>
      <p:ext uri="{BB962C8B-B14F-4D97-AF65-F5344CB8AC3E}">
        <p14:creationId xmlns:p14="http://schemas.microsoft.com/office/powerpoint/2010/main" val="39405376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FC2EFA0-9A5E-4907-B71F-C06FAE04CACF}" type="datetimeFigureOut">
              <a:rPr lang="en-US" smtClean="0"/>
              <a:t>10/23/2019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FE57BDC-BA42-4B03-A178-911F40F45CF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082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C2EFA0-9A5E-4907-B71F-C06FAE04CACF}" type="datetimeFigureOut">
              <a:rPr lang="en-US" smtClean="0"/>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57BDC-BA42-4B03-A178-911F40F45CF9}" type="slidenum">
              <a:rPr lang="en-US" smtClean="0"/>
              <a:t>‹#›</a:t>
            </a:fld>
            <a:endParaRPr lang="en-US"/>
          </a:p>
        </p:txBody>
      </p:sp>
    </p:spTree>
    <p:extLst>
      <p:ext uri="{BB962C8B-B14F-4D97-AF65-F5344CB8AC3E}">
        <p14:creationId xmlns:p14="http://schemas.microsoft.com/office/powerpoint/2010/main" val="1449657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C2EFA0-9A5E-4907-B71F-C06FAE04CACF}"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57BDC-BA42-4B03-A178-911F40F45CF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4998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C2EFA0-9A5E-4907-B71F-C06FAE04CACF}"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57BDC-BA42-4B03-A178-911F40F45CF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1967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C2EFA0-9A5E-4907-B71F-C06FAE04CACF}"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57BDC-BA42-4B03-A178-911F40F45CF9}" type="slidenum">
              <a:rPr lang="en-US" smtClean="0"/>
              <a:t>‹#›</a:t>
            </a:fld>
            <a:endParaRPr lang="en-US"/>
          </a:p>
        </p:txBody>
      </p:sp>
    </p:spTree>
    <p:extLst>
      <p:ext uri="{BB962C8B-B14F-4D97-AF65-F5344CB8AC3E}">
        <p14:creationId xmlns:p14="http://schemas.microsoft.com/office/powerpoint/2010/main" val="4088710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C2EFA0-9A5E-4907-B71F-C06FAE04CACF}"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57BDC-BA42-4B03-A178-911F40F45CF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833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C2EFA0-9A5E-4907-B71F-C06FAE04CACF}"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57BDC-BA42-4B03-A178-911F40F45CF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208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C2EFA0-9A5E-4907-B71F-C06FAE04CACF}"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57BDC-BA42-4B03-A178-911F40F45CF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0907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C2EFA0-9A5E-4907-B71F-C06FAE04CACF}"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57BDC-BA42-4B03-A178-911F40F45CF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0040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C2EFA0-9A5E-4907-B71F-C06FAE04CACF}"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57BDC-BA42-4B03-A178-911F40F45CF9}" type="slidenum">
              <a:rPr lang="en-US" smtClean="0"/>
              <a:t>‹#›</a:t>
            </a:fld>
            <a:endParaRPr lang="en-US"/>
          </a:p>
        </p:txBody>
      </p:sp>
    </p:spTree>
    <p:extLst>
      <p:ext uri="{BB962C8B-B14F-4D97-AF65-F5344CB8AC3E}">
        <p14:creationId xmlns:p14="http://schemas.microsoft.com/office/powerpoint/2010/main" val="607712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C2EFA0-9A5E-4907-B71F-C06FAE04CACF}" type="datetimeFigureOut">
              <a:rPr lang="en-US" smtClean="0"/>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57BDC-BA42-4B03-A178-911F40F45CF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7081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C2EFA0-9A5E-4907-B71F-C06FAE04CACF}" type="datetimeFigureOut">
              <a:rPr lang="en-US" smtClean="0"/>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57BDC-BA42-4B03-A178-911F40F45CF9}" type="slidenum">
              <a:rPr lang="en-US" smtClean="0"/>
              <a:t>‹#›</a:t>
            </a:fld>
            <a:endParaRPr lang="en-US"/>
          </a:p>
        </p:txBody>
      </p:sp>
    </p:spTree>
    <p:extLst>
      <p:ext uri="{BB962C8B-B14F-4D97-AF65-F5344CB8AC3E}">
        <p14:creationId xmlns:p14="http://schemas.microsoft.com/office/powerpoint/2010/main" val="831468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C2EFA0-9A5E-4907-B71F-C06FAE04CACF}" type="datetimeFigureOut">
              <a:rPr lang="en-US" smtClean="0"/>
              <a:t>10/23/2019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E57BDC-BA42-4B03-A178-911F40F45CF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4111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FC2EFA0-9A5E-4907-B71F-C06FAE04CACF}" type="datetimeFigureOut">
              <a:rPr lang="en-US" smtClean="0"/>
              <a:t>10/23/2019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E57BDC-BA42-4B03-A178-911F40F45CF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4280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2EFA0-9A5E-4907-B71F-C06FAE04CACF}" type="datetimeFigureOut">
              <a:rPr lang="en-US" smtClean="0"/>
              <a:t>10/23/2019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E57BDC-BA42-4B03-A178-911F40F45CF9}" type="slidenum">
              <a:rPr lang="en-US" smtClean="0"/>
              <a:t>‹#›</a:t>
            </a:fld>
            <a:endParaRPr lang="en-US"/>
          </a:p>
        </p:txBody>
      </p:sp>
    </p:spTree>
    <p:extLst>
      <p:ext uri="{BB962C8B-B14F-4D97-AF65-F5344CB8AC3E}">
        <p14:creationId xmlns:p14="http://schemas.microsoft.com/office/powerpoint/2010/main" val="95839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C2EFA0-9A5E-4907-B71F-C06FAE04CACF}" type="datetimeFigureOut">
              <a:rPr lang="en-US" smtClean="0"/>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57BDC-BA42-4B03-A178-911F40F45CF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6914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C2EFA0-9A5E-4907-B71F-C06FAE04CACF}" type="datetimeFigureOut">
              <a:rPr lang="en-US" smtClean="0"/>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57BDC-BA42-4B03-A178-911F40F45CF9}" type="slidenum">
              <a:rPr lang="en-US" smtClean="0"/>
              <a:t>‹#›</a:t>
            </a:fld>
            <a:endParaRPr lang="en-US"/>
          </a:p>
        </p:txBody>
      </p:sp>
    </p:spTree>
    <p:extLst>
      <p:ext uri="{BB962C8B-B14F-4D97-AF65-F5344CB8AC3E}">
        <p14:creationId xmlns:p14="http://schemas.microsoft.com/office/powerpoint/2010/main" val="3006251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FC2EFA0-9A5E-4907-B71F-C06FAE04CACF}" type="datetimeFigureOut">
              <a:rPr lang="en-US" smtClean="0"/>
              <a:t>10/23/2019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E57BDC-BA42-4B03-A178-911F40F45CF9}" type="slidenum">
              <a:rPr lang="en-US" smtClean="0"/>
              <a:t>‹#›</a:t>
            </a:fld>
            <a:endParaRPr lang="en-US"/>
          </a:p>
        </p:txBody>
      </p:sp>
    </p:spTree>
    <p:extLst>
      <p:ext uri="{BB962C8B-B14F-4D97-AF65-F5344CB8AC3E}">
        <p14:creationId xmlns:p14="http://schemas.microsoft.com/office/powerpoint/2010/main" val="212776773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jpg"/></Relationships>
</file>

<file path=ppt/slides/_rels/slide1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9.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dkHorz">
          <a:fgClr>
            <a:schemeClr val="accent4">
              <a:lumMod val="40000"/>
              <a:lumOff val="60000"/>
            </a:schemeClr>
          </a:fgClr>
          <a:bgClr>
            <a:srgbClr val="002060"/>
          </a:bgClr>
        </a:patt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566" y="1069146"/>
            <a:ext cx="9496249" cy="4726744"/>
          </a:xfrm>
          <a:prstGeom prst="rect">
            <a:avLst/>
          </a:prstGeom>
        </p:spPr>
      </p:pic>
      <p:sp>
        <p:nvSpPr>
          <p:cNvPr id="6" name="TextBox 5"/>
          <p:cNvSpPr txBox="1"/>
          <p:nvPr/>
        </p:nvSpPr>
        <p:spPr>
          <a:xfrm rot="19536113">
            <a:off x="3388386" y="2970853"/>
            <a:ext cx="4009292" cy="923330"/>
          </a:xfrm>
          <a:prstGeom prst="rect">
            <a:avLst/>
          </a:prstGeom>
          <a:noFill/>
        </p:spPr>
        <p:txBody>
          <a:bodyPr wrap="square" rtlCol="0">
            <a:prstTxWarp prst="textWave2">
              <a:avLst/>
            </a:prstTxWarp>
            <a:spAutoFit/>
          </a:bodyPr>
          <a:lstStyle/>
          <a:p>
            <a:r>
              <a:rPr lang="en-US" sz="5400" b="1" spc="50" dirty="0" err="1" smtClean="0">
                <a:ln w="0"/>
                <a:solidFill>
                  <a:schemeClr val="bg1"/>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সবাইকে</a:t>
            </a:r>
            <a:r>
              <a:rPr lang="en-US" sz="5400" b="1" spc="50" dirty="0" smtClean="0">
                <a:ln w="0"/>
                <a:solidFill>
                  <a:schemeClr val="bg1"/>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5400" b="1" spc="50" dirty="0" err="1" smtClean="0">
                <a:ln w="0"/>
                <a:solidFill>
                  <a:schemeClr val="bg1"/>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শুভেচ্ছা</a:t>
            </a:r>
            <a:endParaRPr lang="en-US" sz="5400" b="1" spc="50" dirty="0">
              <a:ln w="0"/>
              <a:solidFill>
                <a:schemeClr val="bg1"/>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03492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dkHorz">
          <a:fgClr>
            <a:schemeClr val="accent4">
              <a:lumMod val="40000"/>
              <a:lumOff val="60000"/>
            </a:schemeClr>
          </a:fgClr>
          <a:bgClr>
            <a:srgbClr val="002060"/>
          </a:bgClr>
        </a:pattFill>
        <a:effectLst/>
      </p:bgPr>
    </p:bg>
    <p:spTree>
      <p:nvGrpSpPr>
        <p:cNvPr id="1" name=""/>
        <p:cNvGrpSpPr/>
        <p:nvPr/>
      </p:nvGrpSpPr>
      <p:grpSpPr>
        <a:xfrm>
          <a:off x="0" y="0"/>
          <a:ext cx="0" cy="0"/>
          <a:chOff x="0" y="0"/>
          <a:chExt cx="0" cy="0"/>
        </a:xfrm>
      </p:grpSpPr>
      <p:sp>
        <p:nvSpPr>
          <p:cNvPr id="2" name="Curved Down Ribbon 1"/>
          <p:cNvSpPr/>
          <p:nvPr/>
        </p:nvSpPr>
        <p:spPr>
          <a:xfrm>
            <a:off x="4986997" y="889783"/>
            <a:ext cx="2321169" cy="1600200"/>
          </a:xfrm>
          <a:prstGeom prst="ellipseRibbon">
            <a:avLst/>
          </a:prstGeom>
          <a:solidFill>
            <a:schemeClr val="accent1">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bn-IN" sz="3200" b="1" dirty="0" smtClean="0">
                <a:ln/>
                <a:solidFill>
                  <a:schemeClr val="accent3"/>
                </a:solidFill>
                <a:latin typeface="NikoshBAN" panose="02000000000000000000" pitchFamily="2" charset="0"/>
                <a:cs typeface="NikoshBAN" panose="02000000000000000000" pitchFamily="2" charset="0"/>
              </a:rPr>
              <a:t>একক কাজ</a:t>
            </a:r>
            <a:endParaRPr lang="en-US" sz="3200" b="1" dirty="0">
              <a:ln/>
              <a:solidFill>
                <a:schemeClr val="accent3"/>
              </a:solidFill>
              <a:latin typeface="NikoshBAN" panose="02000000000000000000" pitchFamily="2" charset="0"/>
              <a:cs typeface="NikoshBAN" panose="02000000000000000000" pitchFamily="2" charset="0"/>
            </a:endParaRPr>
          </a:p>
        </p:txBody>
      </p:sp>
      <p:sp>
        <p:nvSpPr>
          <p:cNvPr id="5" name="Horizontal Scroll 4"/>
          <p:cNvSpPr/>
          <p:nvPr/>
        </p:nvSpPr>
        <p:spPr>
          <a:xfrm>
            <a:off x="1617785" y="2208629"/>
            <a:ext cx="9059594" cy="3432516"/>
          </a:xfrm>
          <a:prstGeom prst="horizontalScroll">
            <a:avLst/>
          </a:prstGeom>
          <a:solidFill>
            <a:schemeClr val="accent1">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মানিক বন্দ্যোপাদ্ধায় রচিত চারটি কাব্যগ্রন্থের নাম বল।</a:t>
            </a:r>
            <a:endParaRPr lang="en-US"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844998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dkHorz">
          <a:fgClr>
            <a:schemeClr val="accent4">
              <a:lumMod val="40000"/>
              <a:lumOff val="60000"/>
            </a:schemeClr>
          </a:fgClr>
          <a:bgClr>
            <a:srgbClr val="002060"/>
          </a:bgClr>
        </a:pattFill>
        <a:effectLst/>
      </p:bgPr>
    </p:bg>
    <p:spTree>
      <p:nvGrpSpPr>
        <p:cNvPr id="1" name=""/>
        <p:cNvGrpSpPr/>
        <p:nvPr/>
      </p:nvGrpSpPr>
      <p:grpSpPr>
        <a:xfrm>
          <a:off x="0" y="0"/>
          <a:ext cx="0" cy="0"/>
          <a:chOff x="0" y="0"/>
          <a:chExt cx="0" cy="0"/>
        </a:xfrm>
      </p:grpSpPr>
      <p:sp>
        <p:nvSpPr>
          <p:cNvPr id="5" name="Up Arrow Callout 4"/>
          <p:cNvSpPr/>
          <p:nvPr/>
        </p:nvSpPr>
        <p:spPr>
          <a:xfrm>
            <a:off x="6625536" y="3348315"/>
            <a:ext cx="1503214" cy="1205462"/>
          </a:xfrm>
          <a:prstGeom prst="upArrowCallout">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আদর্শ পাঠ</a:t>
            </a:r>
          </a:p>
        </p:txBody>
      </p:sp>
      <p:sp>
        <p:nvSpPr>
          <p:cNvPr id="9" name="Down Arrow Callout 8"/>
          <p:cNvSpPr/>
          <p:nvPr/>
        </p:nvSpPr>
        <p:spPr>
          <a:xfrm>
            <a:off x="3976124" y="1742947"/>
            <a:ext cx="1503214" cy="1071970"/>
          </a:xfrm>
          <a:prstGeom prst="downArrow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সরব পাঠ</a:t>
            </a:r>
            <a:endPar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5530" y="3244715"/>
            <a:ext cx="1704403" cy="1309062"/>
          </a:xfrm>
          <a:prstGeom prst="rect">
            <a:avLst/>
          </a:prstGeom>
          <a:ln w="76200">
            <a:solidFill>
              <a:srgbClr val="00B050"/>
            </a:solidFill>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5536" y="1742947"/>
            <a:ext cx="1704403" cy="1309062"/>
          </a:xfrm>
          <a:prstGeom prst="rect">
            <a:avLst/>
          </a:prstGeom>
          <a:ln w="76200">
            <a:solidFill>
              <a:srgbClr val="C00000"/>
            </a:solidFill>
          </a:ln>
        </p:spPr>
      </p:pic>
    </p:spTree>
    <p:extLst>
      <p:ext uri="{BB962C8B-B14F-4D97-AF65-F5344CB8AC3E}">
        <p14:creationId xmlns:p14="http://schemas.microsoft.com/office/powerpoint/2010/main" val="3007763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dkHorz">
          <a:fgClr>
            <a:schemeClr val="accent4">
              <a:lumMod val="40000"/>
              <a:lumOff val="60000"/>
            </a:schemeClr>
          </a:fgClr>
          <a:bgClr>
            <a:srgbClr val="002060"/>
          </a:bgClr>
        </a:pattFill>
        <a:effectLst/>
      </p:bgPr>
    </p:bg>
    <p:spTree>
      <p:nvGrpSpPr>
        <p:cNvPr id="1" name=""/>
        <p:cNvGrpSpPr/>
        <p:nvPr/>
      </p:nvGrpSpPr>
      <p:grpSpPr>
        <a:xfrm>
          <a:off x="0" y="0"/>
          <a:ext cx="0" cy="0"/>
          <a:chOff x="0" y="0"/>
          <a:chExt cx="0" cy="0"/>
        </a:xfrm>
      </p:grpSpPr>
      <p:sp>
        <p:nvSpPr>
          <p:cNvPr id="5" name="Right Arrow 4"/>
          <p:cNvSpPr/>
          <p:nvPr/>
        </p:nvSpPr>
        <p:spPr>
          <a:xfrm>
            <a:off x="950683" y="1459243"/>
            <a:ext cx="2772229" cy="1475991"/>
          </a:xfrm>
          <a:prstGeom prst="rightArrow">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000" dirty="0" smtClean="0">
                <a:solidFill>
                  <a:schemeClr val="tx1"/>
                </a:solidFill>
                <a:latin typeface="NikoshBAN" panose="02000000000000000000" pitchFamily="2" charset="0"/>
                <a:cs typeface="NikoshBAN" panose="02000000000000000000" pitchFamily="2" charset="0"/>
              </a:rPr>
              <a:t>উইল</a:t>
            </a:r>
            <a:endParaRPr lang="en-US" sz="2000" dirty="0">
              <a:solidFill>
                <a:schemeClr val="tx1"/>
              </a:solidFill>
              <a:latin typeface="NikoshBAN" panose="02000000000000000000" pitchFamily="2" charset="0"/>
              <a:cs typeface="NikoshBAN" panose="02000000000000000000" pitchFamily="2" charset="0"/>
            </a:endParaRPr>
          </a:p>
        </p:txBody>
      </p:sp>
      <p:sp>
        <p:nvSpPr>
          <p:cNvPr id="6" name="Right Arrow 5"/>
          <p:cNvSpPr/>
          <p:nvPr/>
        </p:nvSpPr>
        <p:spPr>
          <a:xfrm>
            <a:off x="950683" y="4680299"/>
            <a:ext cx="2503716" cy="1475991"/>
          </a:xfrm>
          <a:prstGeom prst="rightArrow">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000" dirty="0" smtClean="0">
                <a:solidFill>
                  <a:schemeClr val="tx1"/>
                </a:solidFill>
                <a:latin typeface="NikoshBAN" panose="02000000000000000000" pitchFamily="2" charset="0"/>
                <a:cs typeface="NikoshBAN" panose="02000000000000000000" pitchFamily="2" charset="0"/>
              </a:rPr>
              <a:t>তৈলচিত্র</a:t>
            </a:r>
            <a:endParaRPr lang="en-US" sz="2000" dirty="0">
              <a:solidFill>
                <a:schemeClr val="tx1"/>
              </a:solidFill>
              <a:latin typeface="NikoshBAN" panose="02000000000000000000" pitchFamily="2" charset="0"/>
              <a:cs typeface="NikoshBAN" panose="02000000000000000000" pitchFamily="2" charset="0"/>
            </a:endParaRPr>
          </a:p>
        </p:txBody>
      </p:sp>
      <p:sp>
        <p:nvSpPr>
          <p:cNvPr id="7" name="Right Arrow 6"/>
          <p:cNvSpPr/>
          <p:nvPr/>
        </p:nvSpPr>
        <p:spPr>
          <a:xfrm>
            <a:off x="950683" y="2873155"/>
            <a:ext cx="2503716" cy="1475991"/>
          </a:xfrm>
          <a:prstGeom prst="rightArrow">
            <a:avLst/>
          </a:prstGeom>
          <a:solidFill>
            <a:schemeClr val="bg1">
              <a:lumMod val="9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000" dirty="0" smtClean="0">
                <a:solidFill>
                  <a:schemeClr val="tx1"/>
                </a:solidFill>
                <a:latin typeface="NikoshBAN" panose="02000000000000000000" pitchFamily="2" charset="0"/>
                <a:cs typeface="NikoshBAN" panose="02000000000000000000" pitchFamily="2" charset="0"/>
              </a:rPr>
              <a:t>প্রেতাত্না</a:t>
            </a:r>
            <a:endParaRPr lang="en-US" sz="2000" dirty="0">
              <a:solidFill>
                <a:schemeClr val="tx1"/>
              </a:solidFill>
              <a:latin typeface="NikoshBAN" panose="02000000000000000000" pitchFamily="2" charset="0"/>
              <a:cs typeface="NikoshBAN" panose="02000000000000000000" pitchFamily="2" charset="0"/>
            </a:endParaRPr>
          </a:p>
        </p:txBody>
      </p:sp>
      <p:sp>
        <p:nvSpPr>
          <p:cNvPr id="12" name="Flowchart: Decision 11"/>
          <p:cNvSpPr/>
          <p:nvPr/>
        </p:nvSpPr>
        <p:spPr>
          <a:xfrm>
            <a:off x="8138885" y="3188400"/>
            <a:ext cx="3178628" cy="1270795"/>
          </a:xfrm>
          <a:prstGeom prst="flowChartDecision">
            <a:avLst/>
          </a:prstGeom>
          <a:solidFill>
            <a:schemeClr val="accent1">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000" dirty="0" smtClean="0">
                <a:solidFill>
                  <a:schemeClr val="tx1"/>
                </a:solidFill>
                <a:latin typeface="NikoshBAN" panose="02000000000000000000" pitchFamily="2" charset="0"/>
                <a:cs typeface="NikoshBAN" panose="02000000000000000000" pitchFamily="2" charset="0"/>
              </a:rPr>
              <a:t>মৃতের আত্না, ভূত।</a:t>
            </a:r>
            <a:endParaRPr lang="en-US" sz="2000" dirty="0">
              <a:solidFill>
                <a:schemeClr val="tx1"/>
              </a:solidFill>
              <a:latin typeface="NikoshBAN" panose="02000000000000000000" pitchFamily="2" charset="0"/>
              <a:cs typeface="NikoshBAN" panose="02000000000000000000" pitchFamily="2" charset="0"/>
            </a:endParaRPr>
          </a:p>
        </p:txBody>
      </p:sp>
      <p:sp>
        <p:nvSpPr>
          <p:cNvPr id="13" name="Flowchart: Decision 12"/>
          <p:cNvSpPr/>
          <p:nvPr/>
        </p:nvSpPr>
        <p:spPr>
          <a:xfrm>
            <a:off x="8136763" y="1547512"/>
            <a:ext cx="3178628" cy="1325643"/>
          </a:xfrm>
          <a:prstGeom prst="flowChartDecision">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000" dirty="0" smtClean="0">
                <a:solidFill>
                  <a:schemeClr val="tx1"/>
                </a:solidFill>
                <a:latin typeface="NikoshBAN" panose="02000000000000000000" pitchFamily="2" charset="0"/>
                <a:cs typeface="NikoshBAN" panose="02000000000000000000" pitchFamily="2" charset="0"/>
              </a:rPr>
              <a:t>শেষ ইচ্ছেপত্র, দানপত্র যা মৃত্যুর পরে বলবৎ হয়।</a:t>
            </a:r>
            <a:endParaRPr lang="en-US" sz="2000" dirty="0">
              <a:solidFill>
                <a:schemeClr val="tx1"/>
              </a:solidFill>
              <a:latin typeface="NikoshBAN" panose="02000000000000000000" pitchFamily="2" charset="0"/>
              <a:cs typeface="NikoshBAN" panose="02000000000000000000" pitchFamily="2" charset="0"/>
            </a:endParaRPr>
          </a:p>
        </p:txBody>
      </p:sp>
      <p:sp>
        <p:nvSpPr>
          <p:cNvPr id="14" name="Flowchart: Decision 13"/>
          <p:cNvSpPr/>
          <p:nvPr/>
        </p:nvSpPr>
        <p:spPr>
          <a:xfrm>
            <a:off x="8226145" y="4754894"/>
            <a:ext cx="3243944" cy="1270796"/>
          </a:xfrm>
          <a:prstGeom prst="flowChartDecision">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000" dirty="0" smtClean="0">
                <a:solidFill>
                  <a:schemeClr val="tx1"/>
                </a:solidFill>
                <a:latin typeface="NikoshBAN" panose="02000000000000000000" pitchFamily="2" charset="0"/>
                <a:cs typeface="NikoshBAN" panose="02000000000000000000" pitchFamily="2" charset="0"/>
              </a:rPr>
              <a:t>তেলরঙে আঁকা ছবি।</a:t>
            </a:r>
            <a:endParaRPr lang="en-US" sz="2000" dirty="0">
              <a:solidFill>
                <a:schemeClr val="tx1"/>
              </a:solidFill>
              <a:latin typeface="NikoshBAN" panose="02000000000000000000" pitchFamily="2" charset="0"/>
              <a:cs typeface="NikoshBAN" panose="02000000000000000000" pitchFamily="2" charset="0"/>
            </a:endParaRPr>
          </a:p>
        </p:txBody>
      </p:sp>
      <p:pic>
        <p:nvPicPr>
          <p:cNvPr id="15" name="Picture 14"/>
          <p:cNvPicPr>
            <a:picLocks noChangeAspect="1"/>
          </p:cNvPicPr>
          <p:nvPr/>
        </p:nvPicPr>
        <p:blipFill>
          <a:blip r:embed="rId2"/>
          <a:stretch>
            <a:fillRect/>
          </a:stretch>
        </p:blipFill>
        <p:spPr>
          <a:xfrm>
            <a:off x="4684662" y="1350498"/>
            <a:ext cx="2490351" cy="1454601"/>
          </a:xfrm>
          <a:prstGeom prst="rect">
            <a:avLst/>
          </a:prstGeom>
          <a:ln>
            <a:solidFill>
              <a:srgbClr val="C00000"/>
            </a:solidFill>
          </a:ln>
        </p:spPr>
      </p:pic>
      <p:pic>
        <p:nvPicPr>
          <p:cNvPr id="16" name="Picture 15"/>
          <p:cNvPicPr>
            <a:picLocks noChangeAspect="1"/>
          </p:cNvPicPr>
          <p:nvPr/>
        </p:nvPicPr>
        <p:blipFill>
          <a:blip r:embed="rId3"/>
          <a:stretch>
            <a:fillRect/>
          </a:stretch>
        </p:blipFill>
        <p:spPr>
          <a:xfrm>
            <a:off x="4684662" y="4680299"/>
            <a:ext cx="2490351" cy="1228132"/>
          </a:xfrm>
          <a:prstGeom prst="rect">
            <a:avLst/>
          </a:prstGeom>
          <a:solidFill>
            <a:srgbClr val="00B050"/>
          </a:solidFill>
          <a:ln w="38100">
            <a:solidFill>
              <a:schemeClr val="tx1"/>
            </a:solidFill>
          </a:ln>
        </p:spPr>
      </p:pic>
      <p:pic>
        <p:nvPicPr>
          <p:cNvPr id="19" name="Picture 18"/>
          <p:cNvPicPr>
            <a:picLocks noChangeAspect="1"/>
          </p:cNvPicPr>
          <p:nvPr/>
        </p:nvPicPr>
        <p:blipFill>
          <a:blip r:embed="rId4"/>
          <a:stretch>
            <a:fillRect/>
          </a:stretch>
        </p:blipFill>
        <p:spPr>
          <a:xfrm>
            <a:off x="4684663" y="3031920"/>
            <a:ext cx="2490350" cy="1317225"/>
          </a:xfrm>
          <a:prstGeom prst="rect">
            <a:avLst/>
          </a:prstGeom>
          <a:ln w="57150">
            <a:solidFill>
              <a:srgbClr val="C00000"/>
            </a:solidFill>
          </a:ln>
        </p:spPr>
      </p:pic>
      <p:pic>
        <p:nvPicPr>
          <p:cNvPr id="21" name="Picture 20"/>
          <p:cNvPicPr>
            <a:picLocks noChangeAspect="1"/>
          </p:cNvPicPr>
          <p:nvPr/>
        </p:nvPicPr>
        <p:blipFill>
          <a:blip r:embed="rId5"/>
          <a:stretch>
            <a:fillRect/>
          </a:stretch>
        </p:blipFill>
        <p:spPr>
          <a:xfrm>
            <a:off x="721909" y="587303"/>
            <a:ext cx="10748180" cy="602868"/>
          </a:xfrm>
          <a:prstGeom prst="rect">
            <a:avLst/>
          </a:prstGeom>
        </p:spPr>
      </p:pic>
    </p:spTree>
    <p:extLst>
      <p:ext uri="{BB962C8B-B14F-4D97-AF65-F5344CB8AC3E}">
        <p14:creationId xmlns:p14="http://schemas.microsoft.com/office/powerpoint/2010/main" val="2193191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80">
                                          <p:stCondLst>
                                            <p:cond delay="0"/>
                                          </p:stCondLst>
                                        </p:cTn>
                                        <p:tgtEl>
                                          <p:spTgt spid="13"/>
                                        </p:tgtEl>
                                      </p:cBhvr>
                                    </p:animEffect>
                                    <p:anim calcmode="lin" valueType="num">
                                      <p:cBhvr>
                                        <p:cTn id="1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3" dur="26">
                                          <p:stCondLst>
                                            <p:cond delay="650"/>
                                          </p:stCondLst>
                                        </p:cTn>
                                        <p:tgtEl>
                                          <p:spTgt spid="13"/>
                                        </p:tgtEl>
                                      </p:cBhvr>
                                      <p:to x="100000" y="60000"/>
                                    </p:animScale>
                                    <p:animScale>
                                      <p:cBhvr>
                                        <p:cTn id="24" dur="166" decel="50000">
                                          <p:stCondLst>
                                            <p:cond delay="676"/>
                                          </p:stCondLst>
                                        </p:cTn>
                                        <p:tgtEl>
                                          <p:spTgt spid="13"/>
                                        </p:tgtEl>
                                      </p:cBhvr>
                                      <p:to x="100000" y="100000"/>
                                    </p:animScale>
                                    <p:animScale>
                                      <p:cBhvr>
                                        <p:cTn id="25" dur="26">
                                          <p:stCondLst>
                                            <p:cond delay="1312"/>
                                          </p:stCondLst>
                                        </p:cTn>
                                        <p:tgtEl>
                                          <p:spTgt spid="13"/>
                                        </p:tgtEl>
                                      </p:cBhvr>
                                      <p:to x="100000" y="80000"/>
                                    </p:animScale>
                                    <p:animScale>
                                      <p:cBhvr>
                                        <p:cTn id="26" dur="166" decel="50000">
                                          <p:stCondLst>
                                            <p:cond delay="1338"/>
                                          </p:stCondLst>
                                        </p:cTn>
                                        <p:tgtEl>
                                          <p:spTgt spid="13"/>
                                        </p:tgtEl>
                                      </p:cBhvr>
                                      <p:to x="100000" y="100000"/>
                                    </p:animScale>
                                    <p:animScale>
                                      <p:cBhvr>
                                        <p:cTn id="27" dur="26">
                                          <p:stCondLst>
                                            <p:cond delay="1642"/>
                                          </p:stCondLst>
                                        </p:cTn>
                                        <p:tgtEl>
                                          <p:spTgt spid="13"/>
                                        </p:tgtEl>
                                      </p:cBhvr>
                                      <p:to x="100000" y="90000"/>
                                    </p:animScale>
                                    <p:animScale>
                                      <p:cBhvr>
                                        <p:cTn id="28" dur="166" decel="50000">
                                          <p:stCondLst>
                                            <p:cond delay="1668"/>
                                          </p:stCondLst>
                                        </p:cTn>
                                        <p:tgtEl>
                                          <p:spTgt spid="13"/>
                                        </p:tgtEl>
                                      </p:cBhvr>
                                      <p:to x="100000" y="100000"/>
                                    </p:animScale>
                                    <p:animScale>
                                      <p:cBhvr>
                                        <p:cTn id="29" dur="26">
                                          <p:stCondLst>
                                            <p:cond delay="1808"/>
                                          </p:stCondLst>
                                        </p:cTn>
                                        <p:tgtEl>
                                          <p:spTgt spid="13"/>
                                        </p:tgtEl>
                                      </p:cBhvr>
                                      <p:to x="100000" y="95000"/>
                                    </p:animScale>
                                    <p:animScale>
                                      <p:cBhvr>
                                        <p:cTn id="30" dur="166" decel="50000">
                                          <p:stCondLst>
                                            <p:cond delay="1834"/>
                                          </p:stCondLst>
                                        </p:cTn>
                                        <p:tgtEl>
                                          <p:spTgt spid="13"/>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circle(in)">
                                      <p:cBhvr>
                                        <p:cTn id="41" dur="20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80">
                                          <p:stCondLst>
                                            <p:cond delay="0"/>
                                          </p:stCondLst>
                                        </p:cTn>
                                        <p:tgtEl>
                                          <p:spTgt spid="12"/>
                                        </p:tgtEl>
                                      </p:cBhvr>
                                    </p:animEffect>
                                    <p:anim calcmode="lin" valueType="num">
                                      <p:cBhvr>
                                        <p:cTn id="4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2" dur="26">
                                          <p:stCondLst>
                                            <p:cond delay="650"/>
                                          </p:stCondLst>
                                        </p:cTn>
                                        <p:tgtEl>
                                          <p:spTgt spid="12"/>
                                        </p:tgtEl>
                                      </p:cBhvr>
                                      <p:to x="100000" y="60000"/>
                                    </p:animScale>
                                    <p:animScale>
                                      <p:cBhvr>
                                        <p:cTn id="53" dur="166" decel="50000">
                                          <p:stCondLst>
                                            <p:cond delay="676"/>
                                          </p:stCondLst>
                                        </p:cTn>
                                        <p:tgtEl>
                                          <p:spTgt spid="12"/>
                                        </p:tgtEl>
                                      </p:cBhvr>
                                      <p:to x="100000" y="100000"/>
                                    </p:animScale>
                                    <p:animScale>
                                      <p:cBhvr>
                                        <p:cTn id="54" dur="26">
                                          <p:stCondLst>
                                            <p:cond delay="1312"/>
                                          </p:stCondLst>
                                        </p:cTn>
                                        <p:tgtEl>
                                          <p:spTgt spid="12"/>
                                        </p:tgtEl>
                                      </p:cBhvr>
                                      <p:to x="100000" y="80000"/>
                                    </p:animScale>
                                    <p:animScale>
                                      <p:cBhvr>
                                        <p:cTn id="55" dur="166" decel="50000">
                                          <p:stCondLst>
                                            <p:cond delay="1338"/>
                                          </p:stCondLst>
                                        </p:cTn>
                                        <p:tgtEl>
                                          <p:spTgt spid="12"/>
                                        </p:tgtEl>
                                      </p:cBhvr>
                                      <p:to x="100000" y="100000"/>
                                    </p:animScale>
                                    <p:animScale>
                                      <p:cBhvr>
                                        <p:cTn id="56" dur="26">
                                          <p:stCondLst>
                                            <p:cond delay="1642"/>
                                          </p:stCondLst>
                                        </p:cTn>
                                        <p:tgtEl>
                                          <p:spTgt spid="12"/>
                                        </p:tgtEl>
                                      </p:cBhvr>
                                      <p:to x="100000" y="90000"/>
                                    </p:animScale>
                                    <p:animScale>
                                      <p:cBhvr>
                                        <p:cTn id="57" dur="166" decel="50000">
                                          <p:stCondLst>
                                            <p:cond delay="1668"/>
                                          </p:stCondLst>
                                        </p:cTn>
                                        <p:tgtEl>
                                          <p:spTgt spid="12"/>
                                        </p:tgtEl>
                                      </p:cBhvr>
                                      <p:to x="100000" y="100000"/>
                                    </p:animScale>
                                    <p:animScale>
                                      <p:cBhvr>
                                        <p:cTn id="58" dur="26">
                                          <p:stCondLst>
                                            <p:cond delay="1808"/>
                                          </p:stCondLst>
                                        </p:cTn>
                                        <p:tgtEl>
                                          <p:spTgt spid="12"/>
                                        </p:tgtEl>
                                      </p:cBhvr>
                                      <p:to x="100000" y="95000"/>
                                    </p:animScale>
                                    <p:animScale>
                                      <p:cBhvr>
                                        <p:cTn id="59" dur="166" decel="50000">
                                          <p:stCondLst>
                                            <p:cond delay="1834"/>
                                          </p:stCondLst>
                                        </p:cTn>
                                        <p:tgtEl>
                                          <p:spTgt spid="12"/>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additive="base">
                                        <p:cTn id="64" dur="500" fill="hold"/>
                                        <p:tgtEl>
                                          <p:spTgt spid="6"/>
                                        </p:tgtEl>
                                        <p:attrNameLst>
                                          <p:attrName>ppt_x</p:attrName>
                                        </p:attrNameLst>
                                      </p:cBhvr>
                                      <p:tavLst>
                                        <p:tav tm="0">
                                          <p:val>
                                            <p:strVal val="#ppt_x"/>
                                          </p:val>
                                        </p:tav>
                                        <p:tav tm="100000">
                                          <p:val>
                                            <p:strVal val="#ppt_x"/>
                                          </p:val>
                                        </p:tav>
                                      </p:tavLst>
                                    </p:anim>
                                    <p:anim calcmode="lin" valueType="num">
                                      <p:cBhvr additive="base">
                                        <p:cTn id="6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circle(in)">
                                      <p:cBhvr>
                                        <p:cTn id="70" dur="2000"/>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down)">
                                      <p:cBhvr>
                                        <p:cTn id="75" dur="580">
                                          <p:stCondLst>
                                            <p:cond delay="0"/>
                                          </p:stCondLst>
                                        </p:cTn>
                                        <p:tgtEl>
                                          <p:spTgt spid="14"/>
                                        </p:tgtEl>
                                      </p:cBhvr>
                                    </p:animEffect>
                                    <p:anim calcmode="lin" valueType="num">
                                      <p:cBhvr>
                                        <p:cTn id="7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1" dur="26">
                                          <p:stCondLst>
                                            <p:cond delay="650"/>
                                          </p:stCondLst>
                                        </p:cTn>
                                        <p:tgtEl>
                                          <p:spTgt spid="14"/>
                                        </p:tgtEl>
                                      </p:cBhvr>
                                      <p:to x="100000" y="60000"/>
                                    </p:animScale>
                                    <p:animScale>
                                      <p:cBhvr>
                                        <p:cTn id="82" dur="166" decel="50000">
                                          <p:stCondLst>
                                            <p:cond delay="676"/>
                                          </p:stCondLst>
                                        </p:cTn>
                                        <p:tgtEl>
                                          <p:spTgt spid="14"/>
                                        </p:tgtEl>
                                      </p:cBhvr>
                                      <p:to x="100000" y="100000"/>
                                    </p:animScale>
                                    <p:animScale>
                                      <p:cBhvr>
                                        <p:cTn id="83" dur="26">
                                          <p:stCondLst>
                                            <p:cond delay="1312"/>
                                          </p:stCondLst>
                                        </p:cTn>
                                        <p:tgtEl>
                                          <p:spTgt spid="14"/>
                                        </p:tgtEl>
                                      </p:cBhvr>
                                      <p:to x="100000" y="80000"/>
                                    </p:animScale>
                                    <p:animScale>
                                      <p:cBhvr>
                                        <p:cTn id="84" dur="166" decel="50000">
                                          <p:stCondLst>
                                            <p:cond delay="1338"/>
                                          </p:stCondLst>
                                        </p:cTn>
                                        <p:tgtEl>
                                          <p:spTgt spid="14"/>
                                        </p:tgtEl>
                                      </p:cBhvr>
                                      <p:to x="100000" y="100000"/>
                                    </p:animScale>
                                    <p:animScale>
                                      <p:cBhvr>
                                        <p:cTn id="85" dur="26">
                                          <p:stCondLst>
                                            <p:cond delay="1642"/>
                                          </p:stCondLst>
                                        </p:cTn>
                                        <p:tgtEl>
                                          <p:spTgt spid="14"/>
                                        </p:tgtEl>
                                      </p:cBhvr>
                                      <p:to x="100000" y="90000"/>
                                    </p:animScale>
                                    <p:animScale>
                                      <p:cBhvr>
                                        <p:cTn id="86" dur="166" decel="50000">
                                          <p:stCondLst>
                                            <p:cond delay="1668"/>
                                          </p:stCondLst>
                                        </p:cTn>
                                        <p:tgtEl>
                                          <p:spTgt spid="14"/>
                                        </p:tgtEl>
                                      </p:cBhvr>
                                      <p:to x="100000" y="100000"/>
                                    </p:animScale>
                                    <p:animScale>
                                      <p:cBhvr>
                                        <p:cTn id="87" dur="26">
                                          <p:stCondLst>
                                            <p:cond delay="1808"/>
                                          </p:stCondLst>
                                        </p:cTn>
                                        <p:tgtEl>
                                          <p:spTgt spid="14"/>
                                        </p:tgtEl>
                                      </p:cBhvr>
                                      <p:to x="100000" y="95000"/>
                                    </p:animScale>
                                    <p:animScale>
                                      <p:cBhvr>
                                        <p:cTn id="88"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dkHorz">
          <a:fgClr>
            <a:schemeClr val="accent4">
              <a:lumMod val="40000"/>
              <a:lumOff val="60000"/>
            </a:schemeClr>
          </a:fgClr>
          <a:bgClr>
            <a:srgbClr val="002060"/>
          </a:bgClr>
        </a:pattFill>
        <a:effectLst/>
      </p:bgPr>
    </p:bg>
    <p:spTree>
      <p:nvGrpSpPr>
        <p:cNvPr id="1" name=""/>
        <p:cNvGrpSpPr/>
        <p:nvPr/>
      </p:nvGrpSpPr>
      <p:grpSpPr>
        <a:xfrm>
          <a:off x="0" y="0"/>
          <a:ext cx="0" cy="0"/>
          <a:chOff x="0" y="0"/>
          <a:chExt cx="0" cy="0"/>
        </a:xfrm>
      </p:grpSpPr>
      <p:sp>
        <p:nvSpPr>
          <p:cNvPr id="5" name="Flowchart: Terminator 4"/>
          <p:cNvSpPr/>
          <p:nvPr/>
        </p:nvSpPr>
        <p:spPr>
          <a:xfrm>
            <a:off x="776513" y="638627"/>
            <a:ext cx="10689771" cy="508000"/>
          </a:xfrm>
          <a:prstGeom prst="flowChartTerminator">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smtClean="0">
                <a:ln w="6600">
                  <a:solidFill>
                    <a:schemeClr val="accent2"/>
                  </a:solidFill>
                  <a:prstDash val="solid"/>
                </a:ln>
                <a:solidFill>
                  <a:srgbClr val="C00000"/>
                </a:solidFill>
                <a:effectLst>
                  <a:outerShdw dist="38100" dir="2700000" algn="tl" rotWithShape="0">
                    <a:schemeClr val="accent2"/>
                  </a:outerShdw>
                </a:effectLst>
                <a:latin typeface="NikoshBAN" panose="02000000000000000000" pitchFamily="2" charset="0"/>
                <a:cs typeface="NikoshBAN" panose="02000000000000000000" pitchFamily="2" charset="0"/>
              </a:rPr>
              <a:t>এসো নূতন শব্দের অর্থ বলি...</a:t>
            </a:r>
            <a:endParaRPr lang="en-US" sz="2400" b="1" dirty="0">
              <a:ln w="6600">
                <a:solidFill>
                  <a:schemeClr val="accent2"/>
                </a:solidFill>
                <a:prstDash val="solid"/>
              </a:ln>
              <a:solidFill>
                <a:srgbClr val="C00000"/>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6" name="Pentagon 5"/>
          <p:cNvSpPr/>
          <p:nvPr/>
        </p:nvSpPr>
        <p:spPr>
          <a:xfrm>
            <a:off x="776511" y="1366672"/>
            <a:ext cx="2888343" cy="925286"/>
          </a:xfrm>
          <a:prstGeom prst="homePlat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000" dirty="0" smtClean="0">
                <a:solidFill>
                  <a:schemeClr val="tx1"/>
                </a:solidFill>
                <a:latin typeface="NikoshBAN" panose="02000000000000000000" pitchFamily="2" charset="0"/>
                <a:cs typeface="NikoshBAN" panose="02000000000000000000" pitchFamily="2" charset="0"/>
              </a:rPr>
              <a:t>স্পর্শ</a:t>
            </a:r>
            <a:endParaRPr lang="en-US" sz="2000" dirty="0">
              <a:solidFill>
                <a:schemeClr val="tx1"/>
              </a:solidFill>
              <a:latin typeface="NikoshBAN" panose="02000000000000000000" pitchFamily="2" charset="0"/>
              <a:cs typeface="NikoshBAN" panose="02000000000000000000" pitchFamily="2" charset="0"/>
            </a:endParaRPr>
          </a:p>
        </p:txBody>
      </p:sp>
      <p:sp>
        <p:nvSpPr>
          <p:cNvPr id="7" name="Pentagon 6"/>
          <p:cNvSpPr/>
          <p:nvPr/>
        </p:nvSpPr>
        <p:spPr>
          <a:xfrm>
            <a:off x="776511" y="3903204"/>
            <a:ext cx="2888343" cy="925286"/>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000" dirty="0" smtClean="0">
                <a:solidFill>
                  <a:schemeClr val="tx1"/>
                </a:solidFill>
                <a:latin typeface="NikoshBAN" panose="02000000000000000000" pitchFamily="2" charset="0"/>
                <a:cs typeface="NikoshBAN" panose="02000000000000000000" pitchFamily="2" charset="0"/>
              </a:rPr>
              <a:t>উদভ্রান্ত</a:t>
            </a:r>
            <a:endParaRPr lang="en-US" sz="2000" dirty="0">
              <a:solidFill>
                <a:schemeClr val="tx1"/>
              </a:solidFill>
              <a:latin typeface="NikoshBAN" panose="02000000000000000000" pitchFamily="2" charset="0"/>
              <a:cs typeface="NikoshBAN" panose="02000000000000000000" pitchFamily="2" charset="0"/>
            </a:endParaRPr>
          </a:p>
        </p:txBody>
      </p:sp>
      <p:sp>
        <p:nvSpPr>
          <p:cNvPr id="8" name="Pentagon 7"/>
          <p:cNvSpPr/>
          <p:nvPr/>
        </p:nvSpPr>
        <p:spPr>
          <a:xfrm>
            <a:off x="816699" y="5168951"/>
            <a:ext cx="2888343" cy="925286"/>
          </a:xfrm>
          <a:prstGeom prst="homePlat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000" dirty="0" smtClean="0">
                <a:solidFill>
                  <a:schemeClr val="tx1"/>
                </a:solidFill>
                <a:latin typeface="NikoshBAN" panose="02000000000000000000" pitchFamily="2" charset="0"/>
                <a:cs typeface="NikoshBAN" panose="02000000000000000000" pitchFamily="2" charset="0"/>
              </a:rPr>
              <a:t>লাইব্রেরি</a:t>
            </a:r>
            <a:endParaRPr lang="en-US" sz="2000" dirty="0">
              <a:solidFill>
                <a:schemeClr val="tx1"/>
              </a:solidFill>
              <a:latin typeface="NikoshBAN" panose="02000000000000000000" pitchFamily="2" charset="0"/>
              <a:cs typeface="NikoshBAN" panose="02000000000000000000" pitchFamily="2" charset="0"/>
            </a:endParaRPr>
          </a:p>
        </p:txBody>
      </p:sp>
      <p:sp>
        <p:nvSpPr>
          <p:cNvPr id="10" name="Hexagon 9"/>
          <p:cNvSpPr/>
          <p:nvPr/>
        </p:nvSpPr>
        <p:spPr>
          <a:xfrm>
            <a:off x="8302170" y="1353119"/>
            <a:ext cx="3164114" cy="925286"/>
          </a:xfrm>
          <a:prstGeom prst="hexag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000" dirty="0" smtClean="0">
                <a:solidFill>
                  <a:schemeClr val="tx1"/>
                </a:solidFill>
                <a:latin typeface="NikoshBAN" panose="02000000000000000000" pitchFamily="2" charset="0"/>
                <a:cs typeface="NikoshBAN" panose="02000000000000000000" pitchFamily="2" charset="0"/>
              </a:rPr>
              <a:t>ছোঁয়া</a:t>
            </a:r>
            <a:endParaRPr lang="en-US" sz="2000" dirty="0">
              <a:solidFill>
                <a:schemeClr val="tx1"/>
              </a:solidFill>
              <a:latin typeface="NikoshBAN" panose="02000000000000000000" pitchFamily="2" charset="0"/>
              <a:cs typeface="NikoshBAN" panose="02000000000000000000" pitchFamily="2" charset="0"/>
            </a:endParaRPr>
          </a:p>
        </p:txBody>
      </p:sp>
      <p:sp>
        <p:nvSpPr>
          <p:cNvPr id="12" name="Hexagon 11"/>
          <p:cNvSpPr/>
          <p:nvPr/>
        </p:nvSpPr>
        <p:spPr>
          <a:xfrm>
            <a:off x="8302169" y="3782613"/>
            <a:ext cx="3164114" cy="921658"/>
          </a:xfrm>
          <a:prstGeom prst="hexag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000" dirty="0" smtClean="0">
                <a:solidFill>
                  <a:schemeClr val="tx1"/>
                </a:solidFill>
                <a:latin typeface="NikoshBAN" panose="02000000000000000000" pitchFamily="2" charset="0"/>
                <a:cs typeface="NikoshBAN" panose="02000000000000000000" pitchFamily="2" charset="0"/>
              </a:rPr>
              <a:t>বিহবল, দিশেহারা, হতজ্ঞান।</a:t>
            </a:r>
            <a:endParaRPr lang="en-US" sz="2000" dirty="0">
              <a:solidFill>
                <a:schemeClr val="tx1"/>
              </a:solidFill>
              <a:latin typeface="NikoshBAN" panose="02000000000000000000" pitchFamily="2" charset="0"/>
              <a:cs typeface="NikoshBAN" panose="02000000000000000000" pitchFamily="2" charset="0"/>
            </a:endParaRPr>
          </a:p>
        </p:txBody>
      </p:sp>
      <p:sp>
        <p:nvSpPr>
          <p:cNvPr id="13" name="Hexagon 12"/>
          <p:cNvSpPr/>
          <p:nvPr/>
        </p:nvSpPr>
        <p:spPr>
          <a:xfrm>
            <a:off x="8302169" y="4997052"/>
            <a:ext cx="3164114" cy="925286"/>
          </a:xfrm>
          <a:prstGeom prst="hexagon">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000" dirty="0" smtClean="0">
                <a:solidFill>
                  <a:schemeClr val="tx1"/>
                </a:solidFill>
                <a:latin typeface="NikoshBAN" panose="02000000000000000000" pitchFamily="2" charset="0"/>
                <a:cs typeface="NikoshBAN" panose="02000000000000000000" pitchFamily="2" charset="0"/>
              </a:rPr>
              <a:t>যেখানে পড়ার জন্য অনেক বই থাকে</a:t>
            </a:r>
            <a:endParaRPr lang="en-US" sz="2000" dirty="0">
              <a:solidFill>
                <a:schemeClr val="tx1"/>
              </a:solidFill>
              <a:latin typeface="NikoshBAN" panose="02000000000000000000" pitchFamily="2" charset="0"/>
              <a:cs typeface="NikoshBAN" panose="02000000000000000000" pitchFamily="2" charset="0"/>
            </a:endParaRPr>
          </a:p>
        </p:txBody>
      </p:sp>
      <p:pic>
        <p:nvPicPr>
          <p:cNvPr id="14" name="Picture 13"/>
          <p:cNvPicPr>
            <a:picLocks noChangeAspect="1"/>
          </p:cNvPicPr>
          <p:nvPr/>
        </p:nvPicPr>
        <p:blipFill>
          <a:blip r:embed="rId2"/>
          <a:stretch>
            <a:fillRect/>
          </a:stretch>
        </p:blipFill>
        <p:spPr>
          <a:xfrm>
            <a:off x="4767457" y="1229135"/>
            <a:ext cx="2670107" cy="1165284"/>
          </a:xfrm>
          <a:prstGeom prst="rect">
            <a:avLst/>
          </a:prstGeom>
        </p:spPr>
      </p:pic>
      <p:pic>
        <p:nvPicPr>
          <p:cNvPr id="16" name="Picture 15"/>
          <p:cNvPicPr>
            <a:picLocks noChangeAspect="1"/>
          </p:cNvPicPr>
          <p:nvPr/>
        </p:nvPicPr>
        <p:blipFill>
          <a:blip r:embed="rId3"/>
          <a:stretch>
            <a:fillRect/>
          </a:stretch>
        </p:blipFill>
        <p:spPr>
          <a:xfrm>
            <a:off x="4755714" y="5058961"/>
            <a:ext cx="2670107" cy="116819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5414" y="2489630"/>
            <a:ext cx="2508545" cy="1160427"/>
          </a:xfrm>
          <a:prstGeom prst="rect">
            <a:avLst/>
          </a:prstGeom>
          <a:ln w="38100">
            <a:solidFill>
              <a:schemeClr val="tx1"/>
            </a:solidFill>
          </a:ln>
        </p:spPr>
      </p:pic>
      <p:sp>
        <p:nvSpPr>
          <p:cNvPr id="3" name="Rectangle 2"/>
          <p:cNvSpPr/>
          <p:nvPr/>
        </p:nvSpPr>
        <p:spPr>
          <a:xfrm>
            <a:off x="13195495" y="638627"/>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entagon 3"/>
          <p:cNvSpPr/>
          <p:nvPr/>
        </p:nvSpPr>
        <p:spPr>
          <a:xfrm>
            <a:off x="776509" y="2637457"/>
            <a:ext cx="2888344" cy="925286"/>
          </a:xfrm>
          <a:prstGeom prst="homePlat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latin typeface="NikoshBAN" panose="02000000000000000000" pitchFamily="2" charset="0"/>
                <a:cs typeface="NikoshBAN" panose="02000000000000000000" pitchFamily="2" charset="0"/>
              </a:rPr>
              <a:t>শ্রাদ্ধ</a:t>
            </a:r>
            <a:endParaRPr lang="en-US" sz="2000" dirty="0">
              <a:solidFill>
                <a:schemeClr val="tx1"/>
              </a:solidFill>
              <a:latin typeface="NikoshBAN" panose="02000000000000000000" pitchFamily="2" charset="0"/>
              <a:cs typeface="NikoshBAN" panose="02000000000000000000" pitchFamily="2" charset="0"/>
            </a:endParaRPr>
          </a:p>
        </p:txBody>
      </p:sp>
      <p:sp>
        <p:nvSpPr>
          <p:cNvPr id="15" name="Hexagon 14"/>
          <p:cNvSpPr/>
          <p:nvPr/>
        </p:nvSpPr>
        <p:spPr>
          <a:xfrm>
            <a:off x="8302170" y="2574198"/>
            <a:ext cx="3164113" cy="915634"/>
          </a:xfrm>
          <a:prstGeom prst="hexagon">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000" dirty="0" smtClean="0">
                <a:solidFill>
                  <a:schemeClr val="tx1"/>
                </a:solidFill>
                <a:latin typeface="NikoshBAN" panose="02000000000000000000" pitchFamily="2" charset="0"/>
                <a:cs typeface="NikoshBAN" panose="02000000000000000000" pitchFamily="2" charset="0"/>
              </a:rPr>
              <a:t>মৃত ব্যক্তির আত্নার শান্তির জন্য শ্রদ্ধা নিবেদনের অনুষ্টান। </a:t>
            </a:r>
            <a:endParaRPr lang="en-US" sz="2000" dirty="0">
              <a:solidFill>
                <a:schemeClr val="tx1"/>
              </a:solidFill>
              <a:latin typeface="NikoshBAN" panose="02000000000000000000" pitchFamily="2" charset="0"/>
              <a:cs typeface="NikoshBAN" panose="02000000000000000000" pitchFamily="2" charset="0"/>
            </a:endParaRPr>
          </a:p>
        </p:txBody>
      </p:sp>
      <p:pic>
        <p:nvPicPr>
          <p:cNvPr id="19" name="Picture 18"/>
          <p:cNvPicPr>
            <a:picLocks noChangeAspect="1"/>
          </p:cNvPicPr>
          <p:nvPr/>
        </p:nvPicPr>
        <p:blipFill>
          <a:blip r:embed="rId5"/>
          <a:stretch>
            <a:fillRect/>
          </a:stretch>
        </p:blipFill>
        <p:spPr>
          <a:xfrm>
            <a:off x="4767321" y="3775757"/>
            <a:ext cx="2566638" cy="1219306"/>
          </a:xfrm>
          <a:prstGeom prst="rect">
            <a:avLst/>
          </a:prstGeom>
        </p:spPr>
      </p:pic>
    </p:spTree>
    <p:extLst>
      <p:ext uri="{BB962C8B-B14F-4D97-AF65-F5344CB8AC3E}">
        <p14:creationId xmlns:p14="http://schemas.microsoft.com/office/powerpoint/2010/main" val="3362566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80">
                                          <p:stCondLst>
                                            <p:cond delay="0"/>
                                          </p:stCondLst>
                                        </p:cTn>
                                        <p:tgtEl>
                                          <p:spTgt spid="14"/>
                                        </p:tgtEl>
                                      </p:cBhvr>
                                    </p:animEffect>
                                    <p:anim calcmode="lin" valueType="num">
                                      <p:cBhvr>
                                        <p:cTn id="1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9" dur="26">
                                          <p:stCondLst>
                                            <p:cond delay="650"/>
                                          </p:stCondLst>
                                        </p:cTn>
                                        <p:tgtEl>
                                          <p:spTgt spid="14"/>
                                        </p:tgtEl>
                                      </p:cBhvr>
                                      <p:to x="100000" y="60000"/>
                                    </p:animScale>
                                    <p:animScale>
                                      <p:cBhvr>
                                        <p:cTn id="20" dur="166" decel="50000">
                                          <p:stCondLst>
                                            <p:cond delay="676"/>
                                          </p:stCondLst>
                                        </p:cTn>
                                        <p:tgtEl>
                                          <p:spTgt spid="14"/>
                                        </p:tgtEl>
                                      </p:cBhvr>
                                      <p:to x="100000" y="100000"/>
                                    </p:animScale>
                                    <p:animScale>
                                      <p:cBhvr>
                                        <p:cTn id="21" dur="26">
                                          <p:stCondLst>
                                            <p:cond delay="1312"/>
                                          </p:stCondLst>
                                        </p:cTn>
                                        <p:tgtEl>
                                          <p:spTgt spid="14"/>
                                        </p:tgtEl>
                                      </p:cBhvr>
                                      <p:to x="100000" y="80000"/>
                                    </p:animScale>
                                    <p:animScale>
                                      <p:cBhvr>
                                        <p:cTn id="22" dur="166" decel="50000">
                                          <p:stCondLst>
                                            <p:cond delay="1338"/>
                                          </p:stCondLst>
                                        </p:cTn>
                                        <p:tgtEl>
                                          <p:spTgt spid="14"/>
                                        </p:tgtEl>
                                      </p:cBhvr>
                                      <p:to x="100000" y="100000"/>
                                    </p:animScale>
                                    <p:animScale>
                                      <p:cBhvr>
                                        <p:cTn id="23" dur="26">
                                          <p:stCondLst>
                                            <p:cond delay="1642"/>
                                          </p:stCondLst>
                                        </p:cTn>
                                        <p:tgtEl>
                                          <p:spTgt spid="14"/>
                                        </p:tgtEl>
                                      </p:cBhvr>
                                      <p:to x="100000" y="90000"/>
                                    </p:animScale>
                                    <p:animScale>
                                      <p:cBhvr>
                                        <p:cTn id="24" dur="166" decel="50000">
                                          <p:stCondLst>
                                            <p:cond delay="1668"/>
                                          </p:stCondLst>
                                        </p:cTn>
                                        <p:tgtEl>
                                          <p:spTgt spid="14"/>
                                        </p:tgtEl>
                                      </p:cBhvr>
                                      <p:to x="100000" y="100000"/>
                                    </p:animScale>
                                    <p:animScale>
                                      <p:cBhvr>
                                        <p:cTn id="25" dur="26">
                                          <p:stCondLst>
                                            <p:cond delay="1808"/>
                                          </p:stCondLst>
                                        </p:cTn>
                                        <p:tgtEl>
                                          <p:spTgt spid="14"/>
                                        </p:tgtEl>
                                      </p:cBhvr>
                                      <p:to x="100000" y="95000"/>
                                    </p:animScale>
                                    <p:animScale>
                                      <p:cBhvr>
                                        <p:cTn id="26" dur="166" decel="50000">
                                          <p:stCondLst>
                                            <p:cond delay="1834"/>
                                          </p:stCondLst>
                                        </p:cTn>
                                        <p:tgtEl>
                                          <p:spTgt spid="14"/>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ppt_x"/>
                                          </p:val>
                                        </p:tav>
                                        <p:tav tm="100000">
                                          <p:val>
                                            <p:strVal val="#ppt_x"/>
                                          </p:val>
                                        </p:tav>
                                      </p:tavLst>
                                    </p:anim>
                                    <p:anim calcmode="lin" valueType="num">
                                      <p:cBhvr additive="base">
                                        <p:cTn id="3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circle(in)">
                                      <p:cBhvr>
                                        <p:cTn id="47" dur="20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circle(in)">
                                      <p:cBhvr>
                                        <p:cTn id="57" dur="20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down)">
                                      <p:cBhvr>
                                        <p:cTn id="62" dur="580">
                                          <p:stCondLst>
                                            <p:cond delay="0"/>
                                          </p:stCondLst>
                                        </p:cTn>
                                        <p:tgtEl>
                                          <p:spTgt spid="12"/>
                                        </p:tgtEl>
                                      </p:cBhvr>
                                    </p:animEffect>
                                    <p:anim calcmode="lin" valueType="num">
                                      <p:cBhvr>
                                        <p:cTn id="6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8" dur="26">
                                          <p:stCondLst>
                                            <p:cond delay="650"/>
                                          </p:stCondLst>
                                        </p:cTn>
                                        <p:tgtEl>
                                          <p:spTgt spid="12"/>
                                        </p:tgtEl>
                                      </p:cBhvr>
                                      <p:to x="100000" y="60000"/>
                                    </p:animScale>
                                    <p:animScale>
                                      <p:cBhvr>
                                        <p:cTn id="69" dur="166" decel="50000">
                                          <p:stCondLst>
                                            <p:cond delay="676"/>
                                          </p:stCondLst>
                                        </p:cTn>
                                        <p:tgtEl>
                                          <p:spTgt spid="12"/>
                                        </p:tgtEl>
                                      </p:cBhvr>
                                      <p:to x="100000" y="100000"/>
                                    </p:animScale>
                                    <p:animScale>
                                      <p:cBhvr>
                                        <p:cTn id="70" dur="26">
                                          <p:stCondLst>
                                            <p:cond delay="1312"/>
                                          </p:stCondLst>
                                        </p:cTn>
                                        <p:tgtEl>
                                          <p:spTgt spid="12"/>
                                        </p:tgtEl>
                                      </p:cBhvr>
                                      <p:to x="100000" y="80000"/>
                                    </p:animScale>
                                    <p:animScale>
                                      <p:cBhvr>
                                        <p:cTn id="71" dur="166" decel="50000">
                                          <p:stCondLst>
                                            <p:cond delay="1338"/>
                                          </p:stCondLst>
                                        </p:cTn>
                                        <p:tgtEl>
                                          <p:spTgt spid="12"/>
                                        </p:tgtEl>
                                      </p:cBhvr>
                                      <p:to x="100000" y="100000"/>
                                    </p:animScale>
                                    <p:animScale>
                                      <p:cBhvr>
                                        <p:cTn id="72" dur="26">
                                          <p:stCondLst>
                                            <p:cond delay="1642"/>
                                          </p:stCondLst>
                                        </p:cTn>
                                        <p:tgtEl>
                                          <p:spTgt spid="12"/>
                                        </p:tgtEl>
                                      </p:cBhvr>
                                      <p:to x="100000" y="90000"/>
                                    </p:animScale>
                                    <p:animScale>
                                      <p:cBhvr>
                                        <p:cTn id="73" dur="166" decel="50000">
                                          <p:stCondLst>
                                            <p:cond delay="1668"/>
                                          </p:stCondLst>
                                        </p:cTn>
                                        <p:tgtEl>
                                          <p:spTgt spid="12"/>
                                        </p:tgtEl>
                                      </p:cBhvr>
                                      <p:to x="100000" y="100000"/>
                                    </p:animScale>
                                    <p:animScale>
                                      <p:cBhvr>
                                        <p:cTn id="74" dur="26">
                                          <p:stCondLst>
                                            <p:cond delay="1808"/>
                                          </p:stCondLst>
                                        </p:cTn>
                                        <p:tgtEl>
                                          <p:spTgt spid="12"/>
                                        </p:tgtEl>
                                      </p:cBhvr>
                                      <p:to x="100000" y="95000"/>
                                    </p:animScale>
                                    <p:animScale>
                                      <p:cBhvr>
                                        <p:cTn id="75" dur="166" decel="50000">
                                          <p:stCondLst>
                                            <p:cond delay="1834"/>
                                          </p:stCondLst>
                                        </p:cTn>
                                        <p:tgtEl>
                                          <p:spTgt spid="12"/>
                                        </p:tgtEl>
                                      </p:cBhvr>
                                      <p:to x="100000" y="100000"/>
                                    </p:animScale>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8"/>
                                        </p:tgtEl>
                                        <p:attrNameLst>
                                          <p:attrName>style.visibility</p:attrName>
                                        </p:attrNameLst>
                                      </p:cBhvr>
                                      <p:to>
                                        <p:strVal val="visible"/>
                                      </p:to>
                                    </p:set>
                                    <p:anim calcmode="lin" valueType="num">
                                      <p:cBhvr additive="base">
                                        <p:cTn id="80" dur="500" fill="hold"/>
                                        <p:tgtEl>
                                          <p:spTgt spid="8"/>
                                        </p:tgtEl>
                                        <p:attrNameLst>
                                          <p:attrName>ppt_x</p:attrName>
                                        </p:attrNameLst>
                                      </p:cBhvr>
                                      <p:tavLst>
                                        <p:tav tm="0">
                                          <p:val>
                                            <p:strVal val="#ppt_x"/>
                                          </p:val>
                                        </p:tav>
                                        <p:tav tm="100000">
                                          <p:val>
                                            <p:strVal val="#ppt_x"/>
                                          </p:val>
                                        </p:tav>
                                      </p:tavLst>
                                    </p:anim>
                                    <p:anim calcmode="lin" valueType="num">
                                      <p:cBhvr additive="base">
                                        <p:cTn id="8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nodeType="click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circle(in)">
                                      <p:cBhvr>
                                        <p:cTn id="86" dur="2000"/>
                                        <p:tgtEl>
                                          <p:spTgt spid="16"/>
                                        </p:tgtEl>
                                      </p:cBhvr>
                                    </p:animEffect>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down)">
                                      <p:cBhvr>
                                        <p:cTn id="91" dur="580">
                                          <p:stCondLst>
                                            <p:cond delay="0"/>
                                          </p:stCondLst>
                                        </p:cTn>
                                        <p:tgtEl>
                                          <p:spTgt spid="13"/>
                                        </p:tgtEl>
                                      </p:cBhvr>
                                    </p:animEffect>
                                    <p:anim calcmode="lin" valueType="num">
                                      <p:cBhvr>
                                        <p:cTn id="9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97" dur="26">
                                          <p:stCondLst>
                                            <p:cond delay="650"/>
                                          </p:stCondLst>
                                        </p:cTn>
                                        <p:tgtEl>
                                          <p:spTgt spid="13"/>
                                        </p:tgtEl>
                                      </p:cBhvr>
                                      <p:to x="100000" y="60000"/>
                                    </p:animScale>
                                    <p:animScale>
                                      <p:cBhvr>
                                        <p:cTn id="98" dur="166" decel="50000">
                                          <p:stCondLst>
                                            <p:cond delay="676"/>
                                          </p:stCondLst>
                                        </p:cTn>
                                        <p:tgtEl>
                                          <p:spTgt spid="13"/>
                                        </p:tgtEl>
                                      </p:cBhvr>
                                      <p:to x="100000" y="100000"/>
                                    </p:animScale>
                                    <p:animScale>
                                      <p:cBhvr>
                                        <p:cTn id="99" dur="26">
                                          <p:stCondLst>
                                            <p:cond delay="1312"/>
                                          </p:stCondLst>
                                        </p:cTn>
                                        <p:tgtEl>
                                          <p:spTgt spid="13"/>
                                        </p:tgtEl>
                                      </p:cBhvr>
                                      <p:to x="100000" y="80000"/>
                                    </p:animScale>
                                    <p:animScale>
                                      <p:cBhvr>
                                        <p:cTn id="100" dur="166" decel="50000">
                                          <p:stCondLst>
                                            <p:cond delay="1338"/>
                                          </p:stCondLst>
                                        </p:cTn>
                                        <p:tgtEl>
                                          <p:spTgt spid="13"/>
                                        </p:tgtEl>
                                      </p:cBhvr>
                                      <p:to x="100000" y="100000"/>
                                    </p:animScale>
                                    <p:animScale>
                                      <p:cBhvr>
                                        <p:cTn id="101" dur="26">
                                          <p:stCondLst>
                                            <p:cond delay="1642"/>
                                          </p:stCondLst>
                                        </p:cTn>
                                        <p:tgtEl>
                                          <p:spTgt spid="13"/>
                                        </p:tgtEl>
                                      </p:cBhvr>
                                      <p:to x="100000" y="90000"/>
                                    </p:animScale>
                                    <p:animScale>
                                      <p:cBhvr>
                                        <p:cTn id="102" dur="166" decel="50000">
                                          <p:stCondLst>
                                            <p:cond delay="1668"/>
                                          </p:stCondLst>
                                        </p:cTn>
                                        <p:tgtEl>
                                          <p:spTgt spid="13"/>
                                        </p:tgtEl>
                                      </p:cBhvr>
                                      <p:to x="100000" y="100000"/>
                                    </p:animScale>
                                    <p:animScale>
                                      <p:cBhvr>
                                        <p:cTn id="103" dur="26">
                                          <p:stCondLst>
                                            <p:cond delay="1808"/>
                                          </p:stCondLst>
                                        </p:cTn>
                                        <p:tgtEl>
                                          <p:spTgt spid="13"/>
                                        </p:tgtEl>
                                      </p:cBhvr>
                                      <p:to x="100000" y="95000"/>
                                    </p:animScale>
                                    <p:animScale>
                                      <p:cBhvr>
                                        <p:cTn id="104"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2" grpId="0" animBg="1"/>
      <p:bldP spid="13" grpId="0" animBg="1"/>
      <p:bldP spid="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dkHorz">
          <a:fgClr>
            <a:schemeClr val="accent4">
              <a:lumMod val="40000"/>
              <a:lumOff val="60000"/>
            </a:schemeClr>
          </a:fgClr>
          <a:bgClr>
            <a:srgbClr val="002060"/>
          </a:bgClr>
        </a:pattFill>
        <a:effectLst/>
      </p:bgPr>
    </p:bg>
    <p:spTree>
      <p:nvGrpSpPr>
        <p:cNvPr id="1" name=""/>
        <p:cNvGrpSpPr/>
        <p:nvPr/>
      </p:nvGrpSpPr>
      <p:grpSpPr>
        <a:xfrm>
          <a:off x="0" y="0"/>
          <a:ext cx="0" cy="0"/>
          <a:chOff x="0" y="0"/>
          <a:chExt cx="0" cy="0"/>
        </a:xfrm>
      </p:grpSpPr>
      <p:sp>
        <p:nvSpPr>
          <p:cNvPr id="3" name="32-Point Star 2"/>
          <p:cNvSpPr/>
          <p:nvPr/>
        </p:nvSpPr>
        <p:spPr>
          <a:xfrm>
            <a:off x="1089913" y="1108892"/>
            <a:ext cx="10339753" cy="5092505"/>
          </a:xfrm>
          <a:prstGeom prst="star32">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TriangleInverted">
              <a:avLst/>
            </a:prstTxWarp>
          </a:bodyPr>
          <a:lstStyle/>
          <a:p>
            <a:pPr algn="ctr"/>
            <a:endParaRPr lang="bn-IN" sz="3200" dirty="0" smtClean="0">
              <a:ln w="0"/>
              <a:solidFill>
                <a:srgbClr val="00B05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bn-IN" sz="3200" dirty="0" smtClean="0">
                <a:ln w="0"/>
                <a:solidFill>
                  <a:srgbClr val="00B05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জোড়ায় কাজ</a:t>
            </a:r>
          </a:p>
          <a:p>
            <a:pPr algn="ctr"/>
            <a:endParaRPr lang="bn-IN"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bn-IN"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উইল, প্রেতাত্না, ফিট, শাল, লাইব্রেরি- শব্দগুলো দিয়ে পাঁচটি বাক্য গঠন কর।</a:t>
            </a:r>
          </a:p>
          <a:p>
            <a:pPr algn="ctr"/>
            <a:endParaRPr lang="bn-IN" sz="2800" dirty="0">
              <a:ln w="0"/>
              <a:solidFill>
                <a:srgbClr val="00B05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endParaRPr lang="en-US" sz="2800" dirty="0">
              <a:ln w="0"/>
              <a:solidFill>
                <a:srgbClr val="00B05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1039" y="689317"/>
            <a:ext cx="2857500" cy="1955409"/>
          </a:xfrm>
          <a:prstGeom prst="rect">
            <a:avLst/>
          </a:prstGeom>
          <a:ln w="57150">
            <a:solidFill>
              <a:schemeClr val="accent4">
                <a:lumMod val="75000"/>
              </a:schemeClr>
            </a:solidFill>
          </a:ln>
        </p:spPr>
      </p:pic>
    </p:spTree>
    <p:extLst>
      <p:ext uri="{BB962C8B-B14F-4D97-AF65-F5344CB8AC3E}">
        <p14:creationId xmlns:p14="http://schemas.microsoft.com/office/powerpoint/2010/main" val="286772341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dkHorz">
          <a:fgClr>
            <a:schemeClr val="accent4">
              <a:lumMod val="40000"/>
              <a:lumOff val="60000"/>
            </a:schemeClr>
          </a:fgClr>
          <a:bgClr>
            <a:srgbClr val="002060"/>
          </a:bgClr>
        </a:pattFill>
        <a:effectLst/>
      </p:bgPr>
    </p:bg>
    <p:spTree>
      <p:nvGrpSpPr>
        <p:cNvPr id="1" name=""/>
        <p:cNvGrpSpPr/>
        <p:nvPr/>
      </p:nvGrpSpPr>
      <p:grpSpPr>
        <a:xfrm>
          <a:off x="0" y="0"/>
          <a:ext cx="0" cy="0"/>
          <a:chOff x="0" y="0"/>
          <a:chExt cx="0" cy="0"/>
        </a:xfrm>
      </p:grpSpPr>
      <p:sp>
        <p:nvSpPr>
          <p:cNvPr id="2" name="Rectangle 1"/>
          <p:cNvSpPr/>
          <p:nvPr/>
        </p:nvSpPr>
        <p:spPr>
          <a:xfrm>
            <a:off x="618978" y="633046"/>
            <a:ext cx="10944665" cy="559894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000" dirty="0" smtClean="0">
                <a:solidFill>
                  <a:schemeClr val="tx1"/>
                </a:solidFill>
                <a:latin typeface="NikoshBAN" panose="02000000000000000000" pitchFamily="2" charset="0"/>
                <a:cs typeface="NikoshBAN" panose="02000000000000000000" pitchFamily="2" charset="0"/>
              </a:rPr>
              <a:t>                                                                      </a:t>
            </a:r>
          </a:p>
          <a:p>
            <a:endParaRPr lang="bn-IN" sz="2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endParaRPr lang="bn-IN" sz="2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endParaRPr lang="bn-IN" sz="2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endParaRPr lang="bn-IN" sz="2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bn-IN" sz="2800" dirty="0" smtClean="0">
                <a:ln w="0"/>
                <a:solidFill>
                  <a:schemeClr val="accent2">
                    <a:lumMod val="50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 বিশ্লেষণ...</a:t>
            </a:r>
          </a:p>
          <a:p>
            <a:endParaRPr lang="bn-IN" sz="2000" dirty="0">
              <a:solidFill>
                <a:schemeClr val="tx1"/>
              </a:solidFill>
              <a:latin typeface="NikoshBAN" panose="02000000000000000000" pitchFamily="2" charset="0"/>
              <a:cs typeface="NikoshBAN" panose="02000000000000000000" pitchFamily="2" charset="0"/>
            </a:endParaRPr>
          </a:p>
          <a:p>
            <a:r>
              <a:rPr lang="bn-IN" sz="2000" dirty="0" smtClean="0">
                <a:solidFill>
                  <a:schemeClr val="tx1"/>
                </a:solidFill>
                <a:latin typeface="NikoshBAN" panose="02000000000000000000" pitchFamily="2" charset="0"/>
                <a:cs typeface="NikoshBAN" panose="02000000000000000000" pitchFamily="2" charset="0"/>
              </a:rPr>
              <a:t>নগেন তার মামাবাড়িতে থেকে কলেজে পড়ে। বড়লোক কৃপন মামার যে ধরনের আদর বেচারি চিরকাল পেয়ে এসেছে তাতে মামার পরলোক যাত্রায় তার খুব বেশি দুঃখ পাবার কথা নয়। বাইরে মামাকে খুব শ্রদ্ধাভক্তি দেখালেও মনে মনে নগেন তাকে প্রায়ই যমের বাড়ি পাঠাত। মৃত্যুর পূর্বে মামা কী ভেবে তার নামে মোটা অংকের টাকা উইল করে রেখে গিয়েছেন।</a:t>
            </a:r>
            <a:r>
              <a:rPr lang="en-US" sz="2000" dirty="0" err="1" smtClean="0">
                <a:solidFill>
                  <a:schemeClr val="tx1"/>
                </a:solidFill>
                <a:latin typeface="NikoshBAN" panose="02000000000000000000" pitchFamily="2" charset="0"/>
                <a:cs typeface="NikoshBAN" panose="02000000000000000000" pitchFamily="2" charset="0"/>
              </a:rPr>
              <a:t>মামা</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তাকেও</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প্রায়</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নিজের</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ছেলেদের</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সমান</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টাকাকরি</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দিয়ে</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গেছেন</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জেনে</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প্রথমটা</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নগেন</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একেবারে</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স্তম্ভিত</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হয়ে</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গিয়েছিল</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বাইরে</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যেমন</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ব্য</a:t>
            </a:r>
            <a:r>
              <a:rPr lang="bn-IN" sz="2000" dirty="0" smtClean="0">
                <a:solidFill>
                  <a:schemeClr val="tx1"/>
                </a:solidFill>
                <a:latin typeface="NikoshBAN" panose="02000000000000000000" pitchFamily="2" charset="0"/>
                <a:cs typeface="NikoshBAN" panose="02000000000000000000" pitchFamily="2" charset="0"/>
              </a:rPr>
              <a:t>বহারই</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করে</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থাকুন</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মামা</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তাকে</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নিজের</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ছেলেদের</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মতোই</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ভালবাসতেন</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জেনে</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পরলোকগত</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মামার</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জন্য</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আন্তরিক</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শ্রদ্ধাভক্তিতে</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মন</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ভরে</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গেল</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আর</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সেই</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সঙ্গে</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জাগল</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এরকম</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দেবতার</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মতো</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মানুষকে</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সারাজীবন</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ভক্তি-ভালবাসার</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ভান</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করে</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ঠকিয়েছে</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ভেবে</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দারুণ</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লজ্জা</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আর</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অনুতাপ</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শ্রাদ্ধের</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দিন</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অনেক</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রাত্রে</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বিছানায়</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শুতে</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যাওয়ার</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পর</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অনুতাপটা</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যেন</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বেড়ে</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গেল-শুয়ে</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শুয়ে</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সে</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ছটফট</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করতে</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লাগল</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তাই</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সে</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ভাবলো</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লাইব্রেরী</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ঘরে</a:t>
            </a:r>
            <a:r>
              <a:rPr lang="bn-IN" sz="2000" dirty="0">
                <a:solidFill>
                  <a:schemeClr val="tx1"/>
                </a:solidFill>
                <a:latin typeface="NikoshBAN" panose="02000000000000000000" pitchFamily="2" charset="0"/>
                <a:cs typeface="NikoshBAN" panose="02000000000000000000" pitchFamily="2" charset="0"/>
              </a:rPr>
              <a:t> </a:t>
            </a:r>
            <a:r>
              <a:rPr lang="bn-IN" sz="2000" dirty="0" smtClean="0">
                <a:solidFill>
                  <a:schemeClr val="tx1"/>
                </a:solidFill>
                <a:latin typeface="NikoshBAN" panose="02000000000000000000" pitchFamily="2" charset="0"/>
                <a:cs typeface="NikoshBAN" panose="02000000000000000000" pitchFamily="2" charset="0"/>
              </a:rPr>
              <a:t>টাঙানো</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মামার</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তৈলচিত্রের</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পায়ে</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মাথা</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ঠেকিয়ে</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প্রণাম</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করে</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এলে</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হয়তো</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আত্নগ্লানি</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একটু</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কমবে</a:t>
            </a:r>
            <a:r>
              <a:rPr lang="en-US" sz="2000" dirty="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এবং</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মনটা</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শান্ত</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হবে</a:t>
            </a:r>
            <a:r>
              <a:rPr lang="en-US" sz="2000" dirty="0" smtClean="0">
                <a:solidFill>
                  <a:schemeClr val="tx1"/>
                </a:solidFill>
                <a:latin typeface="NikoshBAN" panose="02000000000000000000" pitchFamily="2" charset="0"/>
                <a:cs typeface="NikoshBAN" panose="02000000000000000000" pitchFamily="2" charset="0"/>
              </a:rPr>
              <a:t>।</a:t>
            </a:r>
            <a:endParaRPr lang="bn-IN" sz="2000" dirty="0" smtClean="0">
              <a:solidFill>
                <a:schemeClr val="tx1"/>
              </a:solidFill>
              <a:latin typeface="NikoshBAN" panose="02000000000000000000" pitchFamily="2" charset="0"/>
              <a:cs typeface="NikoshBAN" panose="02000000000000000000" pitchFamily="2" charset="0"/>
            </a:endParaRPr>
          </a:p>
          <a:p>
            <a:r>
              <a:rPr lang="bn-IN" sz="2000" dirty="0" smtClean="0">
                <a:solidFill>
                  <a:schemeClr val="tx1"/>
                </a:solidFill>
                <a:latin typeface="NikoshBAN" panose="02000000000000000000" pitchFamily="2" charset="0"/>
                <a:cs typeface="NikoshBAN" panose="02000000000000000000" pitchFamily="2" charset="0"/>
              </a:rPr>
              <a:t>রাত্রি প্রায় তিনটে, নগেন মরিয়া হয়ে বিছানা ছেড়ে উঠে দাদামশাইয়ের আমলের কিছু পুরোনো আসবাবপত্রে গাদাগাদি করা লাইব্রেরির দিকে যায়। লাইব্রেরির দেয়ালে রয়েছে তিনটে বড় বড় তৈলচিত্র ,সস্তা ফ্রেমে বাঁধানো কয়েকটা সাধারণ রঙিন ছবি এমন কি অনেক পুরোনো কয়েকটি ক্যালেন্ডারের ছবি ও তারিখ লেখা কাগজের ফলক এখনও ঝুলছে।  </a:t>
            </a:r>
          </a:p>
          <a:p>
            <a:endParaRPr lang="en-US" sz="2000" dirty="0">
              <a:solidFill>
                <a:schemeClr val="tx1"/>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stretch>
            <a:fillRect/>
          </a:stretch>
        </p:blipFill>
        <p:spPr>
          <a:xfrm>
            <a:off x="3945987" y="731520"/>
            <a:ext cx="4290646" cy="1941342"/>
          </a:xfrm>
          <a:prstGeom prst="rect">
            <a:avLst/>
          </a:prstGeom>
        </p:spPr>
      </p:pic>
    </p:spTree>
    <p:extLst>
      <p:ext uri="{BB962C8B-B14F-4D97-AF65-F5344CB8AC3E}">
        <p14:creationId xmlns:p14="http://schemas.microsoft.com/office/powerpoint/2010/main" val="215761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dkHorz">
          <a:fgClr>
            <a:schemeClr val="accent4">
              <a:lumMod val="40000"/>
              <a:lumOff val="60000"/>
            </a:schemeClr>
          </a:fgClr>
          <a:bgClr>
            <a:srgbClr val="002060"/>
          </a:bgClr>
        </a:pattFill>
        <a:effectLst/>
      </p:bgPr>
    </p:bg>
    <p:spTree>
      <p:nvGrpSpPr>
        <p:cNvPr id="1" name=""/>
        <p:cNvGrpSpPr/>
        <p:nvPr/>
      </p:nvGrpSpPr>
      <p:grpSpPr>
        <a:xfrm>
          <a:off x="0" y="0"/>
          <a:ext cx="0" cy="0"/>
          <a:chOff x="0" y="0"/>
          <a:chExt cx="0" cy="0"/>
        </a:xfrm>
      </p:grpSpPr>
      <p:sp>
        <p:nvSpPr>
          <p:cNvPr id="2" name="Flowchart: Magnetic Disk 1"/>
          <p:cNvSpPr/>
          <p:nvPr/>
        </p:nvSpPr>
        <p:spPr>
          <a:xfrm>
            <a:off x="3376246" y="2124222"/>
            <a:ext cx="5401994" cy="2672862"/>
          </a:xfrm>
          <a:prstGeom prst="flowChartMagneticDisk">
            <a:avLst/>
          </a:prstGeom>
          <a:solidFill>
            <a:schemeClr val="accent4">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1">
              <a:avLst/>
            </a:prstTxWarp>
          </a:bodyPr>
          <a:lstStyle/>
          <a:p>
            <a:pPr algn="ctr"/>
            <a:r>
              <a:rPr lang="bn-IN" sz="2800" dirty="0" smtClean="0">
                <a:solidFill>
                  <a:srgbClr val="C00000"/>
                </a:solidFill>
                <a:latin typeface="NikoshBAN" panose="02000000000000000000" pitchFamily="2" charset="0"/>
                <a:cs typeface="NikoshBAN" panose="02000000000000000000" pitchFamily="2" charset="0"/>
              </a:rPr>
              <a:t>দলীয় কাজ</a:t>
            </a:r>
          </a:p>
          <a:p>
            <a:pPr algn="ctr"/>
            <a:endParaRPr lang="bn-IN" sz="2800" dirty="0" smtClean="0">
              <a:solidFill>
                <a:srgbClr val="C00000"/>
              </a:solidFill>
              <a:latin typeface="NikoshBAN" panose="02000000000000000000" pitchFamily="2" charset="0"/>
              <a:cs typeface="NikoshBAN" panose="02000000000000000000" pitchFamily="2" charset="0"/>
            </a:endParaRPr>
          </a:p>
          <a:p>
            <a:pPr algn="ctr"/>
            <a:endParaRPr lang="bn-IN" sz="2400" dirty="0">
              <a:latin typeface="NikoshBAN" panose="02000000000000000000" pitchFamily="2" charset="0"/>
              <a:cs typeface="NikoshBAN" panose="02000000000000000000" pitchFamily="2" charset="0"/>
            </a:endParaRPr>
          </a:p>
          <a:p>
            <a:pPr algn="ctr"/>
            <a:r>
              <a:rPr lang="bn-IN" sz="2400" dirty="0" smtClean="0">
                <a:solidFill>
                  <a:schemeClr val="tx1"/>
                </a:solidFill>
                <a:latin typeface="NikoshBAN" panose="02000000000000000000" pitchFamily="2" charset="0"/>
                <a:cs typeface="NikoshBAN" panose="02000000000000000000" pitchFamily="2" charset="0"/>
              </a:rPr>
              <a:t>নির্বাচিত অংশটুকুর ভাবার্থ বিশ্লেষণ কর।</a:t>
            </a:r>
            <a:endParaRPr lang="en-US" sz="2400" dirty="0">
              <a:solidFill>
                <a:schemeClr val="tx1"/>
              </a:solidFill>
              <a:latin typeface="NikoshBAN" panose="02000000000000000000" pitchFamily="2" charset="0"/>
              <a:cs typeface="NikoshBAN" panose="02000000000000000000" pitchFamily="2" charset="0"/>
            </a:endParaRPr>
          </a:p>
        </p:txBody>
      </p:sp>
      <p:graphicFrame>
        <p:nvGraphicFramePr>
          <p:cNvPr id="6" name="Diagram 5"/>
          <p:cNvGraphicFramePr/>
          <p:nvPr>
            <p:extLst>
              <p:ext uri="{D42A27DB-BD31-4B8C-83A1-F6EECF244321}">
                <p14:modId xmlns:p14="http://schemas.microsoft.com/office/powerpoint/2010/main" val="3443263755"/>
              </p:ext>
            </p:extLst>
          </p:nvPr>
        </p:nvGraphicFramePr>
        <p:xfrm>
          <a:off x="4045466" y="2124221"/>
          <a:ext cx="4615542" cy="88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3154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dkHorz">
          <a:fgClr>
            <a:schemeClr val="accent4">
              <a:lumMod val="40000"/>
              <a:lumOff val="60000"/>
            </a:schemeClr>
          </a:fgClr>
          <a:bgClr>
            <a:srgbClr val="002060"/>
          </a:bgClr>
        </a:pattFill>
        <a:effectLst/>
      </p:bgPr>
    </p:bg>
    <p:spTree>
      <p:nvGrpSpPr>
        <p:cNvPr id="1" name=""/>
        <p:cNvGrpSpPr/>
        <p:nvPr/>
      </p:nvGrpSpPr>
      <p:grpSpPr>
        <a:xfrm>
          <a:off x="0" y="0"/>
          <a:ext cx="0" cy="0"/>
          <a:chOff x="0" y="0"/>
          <a:chExt cx="0" cy="0"/>
        </a:xfrm>
      </p:grpSpPr>
      <p:grpSp>
        <p:nvGrpSpPr>
          <p:cNvPr id="5" name="Group 4"/>
          <p:cNvGrpSpPr/>
          <p:nvPr/>
        </p:nvGrpSpPr>
        <p:grpSpPr>
          <a:xfrm>
            <a:off x="828654" y="1237958"/>
            <a:ext cx="10522858" cy="4149967"/>
            <a:chOff x="870856" y="2269849"/>
            <a:chExt cx="10522858" cy="3027865"/>
          </a:xfrm>
          <a:solidFill>
            <a:schemeClr val="bg1">
              <a:lumMod val="95000"/>
            </a:schemeClr>
          </a:solidFill>
        </p:grpSpPr>
        <p:sp>
          <p:nvSpPr>
            <p:cNvPr id="2" name="32-Point Star 1"/>
            <p:cNvSpPr/>
            <p:nvPr/>
          </p:nvSpPr>
          <p:spPr>
            <a:xfrm>
              <a:off x="870856" y="3759199"/>
              <a:ext cx="10522858" cy="1538515"/>
            </a:xfrm>
            <a:prstGeom prst="star32">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anDown">
                <a:avLst/>
              </a:prstTxWarp>
              <a:scene3d>
                <a:camera prst="orthographicFront"/>
                <a:lightRig rig="harsh" dir="t"/>
              </a:scene3d>
              <a:sp3d extrusionH="57150" prstMaterial="matte">
                <a:bevelT w="63500" h="12700" prst="angle"/>
                <a:contourClr>
                  <a:schemeClr val="bg1">
                    <a:lumMod val="65000"/>
                  </a:schemeClr>
                </a:contourClr>
              </a:sp3d>
            </a:bodyPr>
            <a:lstStyle/>
            <a:p>
              <a:pPr algn="ctr"/>
              <a:r>
                <a:rPr lang="bn-IN" sz="3600" b="1" dirty="0" smtClean="0">
                  <a:ln/>
                  <a:solidFill>
                    <a:srgbClr val="FF0000"/>
                  </a:solidFill>
                  <a:latin typeface="NikoshBAN" panose="02000000000000000000" pitchFamily="2" charset="0"/>
                  <a:cs typeface="NikoshBAN" panose="02000000000000000000" pitchFamily="2" charset="0"/>
                </a:rPr>
                <a:t>আমরা ভূতে বিশ্বাস করব না।</a:t>
              </a:r>
              <a:endParaRPr lang="en-US" sz="3600" b="1" dirty="0">
                <a:ln/>
                <a:solidFill>
                  <a:srgbClr val="FF000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0308" y="2269849"/>
              <a:ext cx="4121834" cy="1339557"/>
            </a:xfrm>
            <a:prstGeom prst="rect">
              <a:avLst/>
            </a:prstGeom>
            <a:solidFill>
              <a:schemeClr val="bg1"/>
            </a:solidFill>
          </p:spPr>
        </p:pic>
      </p:grpSp>
    </p:spTree>
    <p:extLst>
      <p:ext uri="{BB962C8B-B14F-4D97-AF65-F5344CB8AC3E}">
        <p14:creationId xmlns:p14="http://schemas.microsoft.com/office/powerpoint/2010/main" val="263534120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dkHorz">
          <a:fgClr>
            <a:schemeClr val="accent4">
              <a:lumMod val="40000"/>
              <a:lumOff val="60000"/>
            </a:schemeClr>
          </a:fgClr>
          <a:bgClr>
            <a:srgbClr val="002060"/>
          </a:bgClr>
        </a:pattFill>
        <a:effectLst/>
      </p:bgPr>
    </p:bg>
    <p:spTree>
      <p:nvGrpSpPr>
        <p:cNvPr id="1" name=""/>
        <p:cNvGrpSpPr/>
        <p:nvPr/>
      </p:nvGrpSpPr>
      <p:grpSpPr>
        <a:xfrm>
          <a:off x="0" y="0"/>
          <a:ext cx="0" cy="0"/>
          <a:chOff x="0" y="0"/>
          <a:chExt cx="0" cy="0"/>
        </a:xfrm>
      </p:grpSpPr>
      <p:sp>
        <p:nvSpPr>
          <p:cNvPr id="18" name="Explosion 2 17"/>
          <p:cNvSpPr/>
          <p:nvPr/>
        </p:nvSpPr>
        <p:spPr>
          <a:xfrm>
            <a:off x="3221501" y="689318"/>
            <a:ext cx="5781821" cy="618978"/>
          </a:xfrm>
          <a:prstGeom prst="irregularSeal2">
            <a:avLst/>
          </a:prstGeom>
          <a:solidFill>
            <a:schemeClr val="accent1">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w="0"/>
                <a:solidFill>
                  <a:schemeClr val="accent4">
                    <a:lumMod val="75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মূল্যায়ন</a:t>
            </a:r>
            <a:endParaRPr lang="en-US" sz="3200" dirty="0">
              <a:ln w="0"/>
              <a:solidFill>
                <a:schemeClr val="accent4">
                  <a:lumMod val="75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2" name="Rectangle 1"/>
          <p:cNvSpPr/>
          <p:nvPr/>
        </p:nvSpPr>
        <p:spPr>
          <a:xfrm>
            <a:off x="759655" y="1885071"/>
            <a:ext cx="7315200" cy="41077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n-IN" sz="2000" dirty="0" smtClean="0">
              <a:solidFill>
                <a:schemeClr val="tx1"/>
              </a:solidFill>
              <a:latin typeface="NikoshBAN" panose="02000000000000000000" pitchFamily="2" charset="0"/>
              <a:cs typeface="NikoshBAN" panose="02000000000000000000" pitchFamily="2" charset="0"/>
            </a:endParaRPr>
          </a:p>
          <a:p>
            <a:r>
              <a:rPr lang="bn-IN" sz="2000" dirty="0" smtClean="0">
                <a:solidFill>
                  <a:schemeClr val="tx1"/>
                </a:solidFill>
                <a:latin typeface="NikoshBAN" panose="02000000000000000000" pitchFamily="2" charset="0"/>
                <a:cs typeface="NikoshBAN" panose="02000000000000000000" pitchFamily="2" charset="0"/>
              </a:rPr>
              <a:t>১। </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তৈলচিত্রের</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ভূত</a:t>
            </a:r>
            <a:r>
              <a:rPr lang="en-US" sz="2000" dirty="0" smtClean="0">
                <a:solidFill>
                  <a:schemeClr val="tx1"/>
                </a:solidFill>
                <a:latin typeface="NikoshBAN" panose="02000000000000000000" pitchFamily="2" charset="0"/>
                <a:cs typeface="NikoshBAN" panose="02000000000000000000" pitchFamily="2" charset="0"/>
              </a:rPr>
              <a:t> ’ </a:t>
            </a:r>
            <a:r>
              <a:rPr lang="en-US" sz="2000" dirty="0" err="1" smtClean="0">
                <a:solidFill>
                  <a:schemeClr val="tx1"/>
                </a:solidFill>
                <a:latin typeface="NikoshBAN" panose="02000000000000000000" pitchFamily="2" charset="0"/>
                <a:cs typeface="NikoshBAN" panose="02000000000000000000" pitchFamily="2" charset="0"/>
              </a:rPr>
              <a:t>কোন</a:t>
            </a:r>
            <a:r>
              <a:rPr lang="en-US" sz="2000" dirty="0" smtClean="0">
                <a:solidFill>
                  <a:schemeClr val="tx1"/>
                </a:solidFill>
                <a:latin typeface="NikoshBAN" panose="02000000000000000000" pitchFamily="2" charset="0"/>
                <a:cs typeface="NikoshBAN" panose="02000000000000000000" pitchFamily="2" charset="0"/>
              </a:rPr>
              <a:t> </a:t>
            </a:r>
            <a:r>
              <a:rPr lang="en-US" sz="2000" dirty="0" err="1" smtClean="0">
                <a:solidFill>
                  <a:schemeClr val="tx1"/>
                </a:solidFill>
                <a:latin typeface="NikoshBAN" panose="02000000000000000000" pitchFamily="2" charset="0"/>
                <a:cs typeface="NikoshBAN" panose="02000000000000000000" pitchFamily="2" charset="0"/>
              </a:rPr>
              <a:t>পত্রিকায়</a:t>
            </a:r>
            <a:r>
              <a:rPr lang="bn-IN" sz="2000" dirty="0" smtClean="0">
                <a:solidFill>
                  <a:schemeClr val="tx1"/>
                </a:solidFill>
                <a:latin typeface="NikoshBAN" panose="02000000000000000000" pitchFamily="2" charset="0"/>
                <a:cs typeface="NikoshBAN" panose="02000000000000000000" pitchFamily="2" charset="0"/>
              </a:rPr>
              <a:t> প্রথম প্রকাশিত হয়?       ক। বিজলী        খ। মৌচাক</a:t>
            </a:r>
          </a:p>
          <a:p>
            <a:r>
              <a:rPr lang="bn-IN" sz="2000" dirty="0" smtClean="0">
                <a:solidFill>
                  <a:schemeClr val="tx1"/>
                </a:solidFill>
                <a:latin typeface="NikoshBAN" panose="02000000000000000000" pitchFamily="2" charset="0"/>
                <a:cs typeface="NikoshBAN" panose="02000000000000000000" pitchFamily="2" charset="0"/>
              </a:rPr>
              <a:t>                                                                              গ। কিশোরকন্ঠ </a:t>
            </a:r>
            <a:r>
              <a:rPr lang="en-US" sz="2000" dirty="0" smtClean="0">
                <a:solidFill>
                  <a:schemeClr val="tx1"/>
                </a:solidFill>
                <a:latin typeface="NikoshBAN" panose="02000000000000000000" pitchFamily="2" charset="0"/>
                <a:cs typeface="NikoshBAN" panose="02000000000000000000" pitchFamily="2" charset="0"/>
              </a:rPr>
              <a:t> </a:t>
            </a:r>
            <a:r>
              <a:rPr lang="bn-IN" sz="2000" dirty="0" smtClean="0">
                <a:solidFill>
                  <a:schemeClr val="tx1"/>
                </a:solidFill>
                <a:latin typeface="NikoshBAN" panose="02000000000000000000" pitchFamily="2" charset="0"/>
                <a:cs typeface="NikoshBAN" panose="02000000000000000000" pitchFamily="2" charset="0"/>
              </a:rPr>
              <a:t> ঘ। ছাড়পত্র</a:t>
            </a:r>
          </a:p>
          <a:p>
            <a:endParaRPr lang="bn-IN" sz="2000" dirty="0" smtClean="0">
              <a:solidFill>
                <a:schemeClr val="tx1"/>
              </a:solidFill>
              <a:latin typeface="NikoshBAN" panose="02000000000000000000" pitchFamily="2" charset="0"/>
              <a:cs typeface="NikoshBAN" panose="02000000000000000000" pitchFamily="2" charset="0"/>
            </a:endParaRPr>
          </a:p>
          <a:p>
            <a:endParaRPr lang="bn-IN" sz="2000" dirty="0" smtClean="0">
              <a:solidFill>
                <a:schemeClr val="tx1"/>
              </a:solidFill>
              <a:latin typeface="NikoshBAN" panose="02000000000000000000" pitchFamily="2" charset="0"/>
              <a:cs typeface="NikoshBAN" panose="02000000000000000000" pitchFamily="2" charset="0"/>
            </a:endParaRPr>
          </a:p>
          <a:p>
            <a:endParaRPr lang="bn-IN" sz="2000" dirty="0">
              <a:solidFill>
                <a:schemeClr val="tx1"/>
              </a:solidFill>
              <a:latin typeface="NikoshBAN" panose="02000000000000000000" pitchFamily="2" charset="0"/>
              <a:cs typeface="NikoshBAN" panose="02000000000000000000" pitchFamily="2" charset="0"/>
            </a:endParaRPr>
          </a:p>
          <a:p>
            <a:r>
              <a:rPr lang="bn-IN" sz="2000" dirty="0" smtClean="0">
                <a:solidFill>
                  <a:schemeClr val="tx1"/>
                </a:solidFill>
                <a:latin typeface="NikoshBAN" panose="02000000000000000000" pitchFamily="2" charset="0"/>
                <a:cs typeface="NikoshBAN" panose="02000000000000000000" pitchFamily="2" charset="0"/>
              </a:rPr>
              <a:t>২। নগেন কার বাড়িতে থেকে লেখাপড়া করতো?                   ক। মাসির     খ। পিসির</a:t>
            </a:r>
          </a:p>
          <a:p>
            <a:r>
              <a:rPr lang="bn-IN" sz="2000" dirty="0">
                <a:solidFill>
                  <a:schemeClr val="tx1"/>
                </a:solidFill>
                <a:latin typeface="NikoshBAN" panose="02000000000000000000" pitchFamily="2" charset="0"/>
                <a:cs typeface="NikoshBAN" panose="02000000000000000000" pitchFamily="2" charset="0"/>
              </a:rPr>
              <a:t> </a:t>
            </a:r>
            <a:r>
              <a:rPr lang="bn-IN" sz="2000" dirty="0" smtClean="0">
                <a:solidFill>
                  <a:schemeClr val="tx1"/>
                </a:solidFill>
                <a:latin typeface="NikoshBAN" panose="02000000000000000000" pitchFamily="2" charset="0"/>
                <a:cs typeface="NikoshBAN" panose="02000000000000000000" pitchFamily="2" charset="0"/>
              </a:rPr>
              <a:t>                                                                             গ। মামার      ঘ। দাদার </a:t>
            </a:r>
          </a:p>
          <a:p>
            <a:endParaRPr lang="bn-IN" sz="2000" dirty="0" smtClean="0">
              <a:solidFill>
                <a:schemeClr val="tx1"/>
              </a:solidFill>
              <a:latin typeface="NikoshBAN" panose="02000000000000000000" pitchFamily="2" charset="0"/>
              <a:cs typeface="NikoshBAN" panose="02000000000000000000" pitchFamily="2" charset="0"/>
            </a:endParaRPr>
          </a:p>
          <a:p>
            <a:endParaRPr lang="bn-IN" sz="2000" dirty="0" smtClean="0">
              <a:solidFill>
                <a:schemeClr val="tx1"/>
              </a:solidFill>
              <a:latin typeface="NikoshBAN" panose="02000000000000000000" pitchFamily="2" charset="0"/>
              <a:cs typeface="NikoshBAN" panose="02000000000000000000" pitchFamily="2" charset="0"/>
            </a:endParaRPr>
          </a:p>
          <a:p>
            <a:endParaRPr lang="bn-IN" sz="2000" dirty="0">
              <a:solidFill>
                <a:schemeClr val="tx1"/>
              </a:solidFill>
              <a:latin typeface="NikoshBAN" panose="02000000000000000000" pitchFamily="2" charset="0"/>
              <a:cs typeface="NikoshBAN" panose="02000000000000000000" pitchFamily="2" charset="0"/>
            </a:endParaRPr>
          </a:p>
          <a:p>
            <a:r>
              <a:rPr lang="bn-IN" sz="2000" dirty="0" smtClean="0">
                <a:solidFill>
                  <a:schemeClr val="tx1"/>
                </a:solidFill>
                <a:latin typeface="NikoshBAN" panose="02000000000000000000" pitchFamily="2" charset="0"/>
                <a:cs typeface="NikoshBAN" panose="02000000000000000000" pitchFamily="2" charset="0"/>
              </a:rPr>
              <a:t>৩। লাইব্রেরির দেয়ালে কয়টি তৈলচিত্র রয়েছে?                     ক। ১টি         খ। ২টি  </a:t>
            </a:r>
          </a:p>
          <a:p>
            <a:r>
              <a:rPr lang="bn-IN" sz="2000" dirty="0">
                <a:solidFill>
                  <a:schemeClr val="tx1"/>
                </a:solidFill>
                <a:latin typeface="NikoshBAN" panose="02000000000000000000" pitchFamily="2" charset="0"/>
                <a:cs typeface="NikoshBAN" panose="02000000000000000000" pitchFamily="2" charset="0"/>
              </a:rPr>
              <a:t> </a:t>
            </a:r>
            <a:r>
              <a:rPr lang="bn-IN" sz="2000" dirty="0" smtClean="0">
                <a:solidFill>
                  <a:schemeClr val="tx1"/>
                </a:solidFill>
                <a:latin typeface="NikoshBAN" panose="02000000000000000000" pitchFamily="2" charset="0"/>
                <a:cs typeface="NikoshBAN" panose="02000000000000000000" pitchFamily="2" charset="0"/>
              </a:rPr>
              <a:t>                                                                             গ। ৩টি         ঘ। ৪টি</a:t>
            </a:r>
            <a:endParaRPr lang="en-US" sz="2000" dirty="0">
              <a:solidFill>
                <a:schemeClr val="tx1"/>
              </a:solidFill>
              <a:latin typeface="NikoshBAN" panose="02000000000000000000" pitchFamily="2" charset="0"/>
              <a:cs typeface="NikoshBAN" panose="02000000000000000000" pitchFamily="2" charset="0"/>
            </a:endParaRPr>
          </a:p>
        </p:txBody>
      </p:sp>
      <p:sp>
        <p:nvSpPr>
          <p:cNvPr id="3" name="Rectangle 2"/>
          <p:cNvSpPr/>
          <p:nvPr/>
        </p:nvSpPr>
        <p:spPr>
          <a:xfrm>
            <a:off x="8074855" y="1885071"/>
            <a:ext cx="3305907" cy="1448972"/>
          </a:xfrm>
          <a:prstGeom prst="rect">
            <a:avLst/>
          </a:prstGeom>
          <a:solidFill>
            <a:schemeClr val="bg1">
              <a:lumMod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chemeClr val="accent3"/>
                </a:solidFill>
                <a:latin typeface="NikoshBAN" panose="02000000000000000000" pitchFamily="2" charset="0"/>
                <a:cs typeface="NikoshBAN" panose="02000000000000000000" pitchFamily="2" charset="0"/>
              </a:rPr>
              <a:t>মৌচাক</a:t>
            </a:r>
            <a:endParaRPr lang="en-US" sz="2400" dirty="0">
              <a:solidFill>
                <a:schemeClr val="accent3"/>
              </a:solidFill>
              <a:latin typeface="NikoshBAN" panose="02000000000000000000" pitchFamily="2" charset="0"/>
              <a:cs typeface="NikoshBAN" panose="02000000000000000000" pitchFamily="2" charset="0"/>
            </a:endParaRPr>
          </a:p>
        </p:txBody>
      </p:sp>
      <p:sp>
        <p:nvSpPr>
          <p:cNvPr id="4" name="Rectangle 3"/>
          <p:cNvSpPr/>
          <p:nvPr/>
        </p:nvSpPr>
        <p:spPr>
          <a:xfrm>
            <a:off x="8074853" y="3334043"/>
            <a:ext cx="3305908" cy="139270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chemeClr val="accent3"/>
                </a:solidFill>
                <a:latin typeface="NikoshBAN" panose="02000000000000000000" pitchFamily="2" charset="0"/>
                <a:cs typeface="NikoshBAN" panose="02000000000000000000" pitchFamily="2" charset="0"/>
              </a:rPr>
              <a:t>মামার</a:t>
            </a:r>
            <a:endParaRPr lang="en-US" sz="2400" dirty="0">
              <a:solidFill>
                <a:schemeClr val="accent3"/>
              </a:solidFill>
              <a:latin typeface="NikoshBAN" panose="02000000000000000000" pitchFamily="2" charset="0"/>
              <a:cs typeface="NikoshBAN" panose="02000000000000000000" pitchFamily="2" charset="0"/>
            </a:endParaRPr>
          </a:p>
        </p:txBody>
      </p:sp>
      <p:sp>
        <p:nvSpPr>
          <p:cNvPr id="5" name="Rectangle 4"/>
          <p:cNvSpPr/>
          <p:nvPr/>
        </p:nvSpPr>
        <p:spPr>
          <a:xfrm>
            <a:off x="8074854" y="4726745"/>
            <a:ext cx="3305907" cy="126609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chemeClr val="accent3"/>
                </a:solidFill>
                <a:latin typeface="NikoshBAN" panose="02000000000000000000" pitchFamily="2" charset="0"/>
                <a:cs typeface="NikoshBAN" panose="02000000000000000000" pitchFamily="2" charset="0"/>
              </a:rPr>
              <a:t>৩টি</a:t>
            </a:r>
            <a:endParaRPr lang="en-US" sz="2400" dirty="0">
              <a:solidFill>
                <a:schemeClr val="accent3"/>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275019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80">
                                          <p:stCondLst>
                                            <p:cond delay="0"/>
                                          </p:stCondLst>
                                        </p:cTn>
                                        <p:tgtEl>
                                          <p:spTgt spid="3"/>
                                        </p:tgtEl>
                                      </p:cBhvr>
                                    </p:animEffect>
                                    <p:anim calcmode="lin" valueType="num">
                                      <p:cBhvr>
                                        <p:cTn id="2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gtEl>
                                      </p:cBhvr>
                                      <p:to x="100000" y="60000"/>
                                    </p:animScale>
                                    <p:animScale>
                                      <p:cBhvr>
                                        <p:cTn id="26" dur="166" decel="50000">
                                          <p:stCondLst>
                                            <p:cond delay="676"/>
                                          </p:stCondLst>
                                        </p:cTn>
                                        <p:tgtEl>
                                          <p:spTgt spid="3"/>
                                        </p:tgtEl>
                                      </p:cBhvr>
                                      <p:to x="100000" y="100000"/>
                                    </p:animScale>
                                    <p:animScale>
                                      <p:cBhvr>
                                        <p:cTn id="27" dur="26">
                                          <p:stCondLst>
                                            <p:cond delay="1312"/>
                                          </p:stCondLst>
                                        </p:cTn>
                                        <p:tgtEl>
                                          <p:spTgt spid="3"/>
                                        </p:tgtEl>
                                      </p:cBhvr>
                                      <p:to x="100000" y="80000"/>
                                    </p:animScale>
                                    <p:animScale>
                                      <p:cBhvr>
                                        <p:cTn id="28" dur="166" decel="50000">
                                          <p:stCondLst>
                                            <p:cond delay="1338"/>
                                          </p:stCondLst>
                                        </p:cTn>
                                        <p:tgtEl>
                                          <p:spTgt spid="3"/>
                                        </p:tgtEl>
                                      </p:cBhvr>
                                      <p:to x="100000" y="100000"/>
                                    </p:animScale>
                                    <p:animScale>
                                      <p:cBhvr>
                                        <p:cTn id="29" dur="26">
                                          <p:stCondLst>
                                            <p:cond delay="1642"/>
                                          </p:stCondLst>
                                        </p:cTn>
                                        <p:tgtEl>
                                          <p:spTgt spid="3"/>
                                        </p:tgtEl>
                                      </p:cBhvr>
                                      <p:to x="100000" y="90000"/>
                                    </p:animScale>
                                    <p:animScale>
                                      <p:cBhvr>
                                        <p:cTn id="30" dur="166" decel="50000">
                                          <p:stCondLst>
                                            <p:cond delay="1668"/>
                                          </p:stCondLst>
                                        </p:cTn>
                                        <p:tgtEl>
                                          <p:spTgt spid="3"/>
                                        </p:tgtEl>
                                      </p:cBhvr>
                                      <p:to x="100000" y="100000"/>
                                    </p:animScale>
                                    <p:animScale>
                                      <p:cBhvr>
                                        <p:cTn id="31" dur="26">
                                          <p:stCondLst>
                                            <p:cond delay="1808"/>
                                          </p:stCondLst>
                                        </p:cTn>
                                        <p:tgtEl>
                                          <p:spTgt spid="3"/>
                                        </p:tgtEl>
                                      </p:cBhvr>
                                      <p:to x="100000" y="95000"/>
                                    </p:animScale>
                                    <p:animScale>
                                      <p:cBhvr>
                                        <p:cTn id="32" dur="166" decel="50000">
                                          <p:stCondLst>
                                            <p:cond delay="1834"/>
                                          </p:stCondLst>
                                        </p:cTn>
                                        <p:tgtEl>
                                          <p:spTgt spid="3"/>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1000"/>
                                        <p:tgtEl>
                                          <p:spTgt spid="2">
                                            <p:txEl>
                                              <p:pRg st="6" end="6"/>
                                            </p:txEl>
                                          </p:spTgt>
                                        </p:tgtEl>
                                      </p:cBhvr>
                                    </p:animEffect>
                                    <p:anim calcmode="lin" valueType="num">
                                      <p:cBhvr>
                                        <p:cTn id="3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1000"/>
                                        <p:tgtEl>
                                          <p:spTgt spid="2">
                                            <p:txEl>
                                              <p:pRg st="7" end="7"/>
                                            </p:txEl>
                                          </p:spTgt>
                                        </p:tgtEl>
                                      </p:cBhvr>
                                    </p:animEffect>
                                    <p:anim calcmode="lin" valueType="num">
                                      <p:cBhvr>
                                        <p:cTn id="4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down)">
                                      <p:cBhvr>
                                        <p:cTn id="49" dur="580">
                                          <p:stCondLst>
                                            <p:cond delay="0"/>
                                          </p:stCondLst>
                                        </p:cTn>
                                        <p:tgtEl>
                                          <p:spTgt spid="4"/>
                                        </p:tgtEl>
                                      </p:cBhvr>
                                    </p:animEffect>
                                    <p:anim calcmode="lin" valueType="num">
                                      <p:cBhvr>
                                        <p:cTn id="5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5" dur="26">
                                          <p:stCondLst>
                                            <p:cond delay="650"/>
                                          </p:stCondLst>
                                        </p:cTn>
                                        <p:tgtEl>
                                          <p:spTgt spid="4"/>
                                        </p:tgtEl>
                                      </p:cBhvr>
                                      <p:to x="100000" y="60000"/>
                                    </p:animScale>
                                    <p:animScale>
                                      <p:cBhvr>
                                        <p:cTn id="56" dur="166" decel="50000">
                                          <p:stCondLst>
                                            <p:cond delay="676"/>
                                          </p:stCondLst>
                                        </p:cTn>
                                        <p:tgtEl>
                                          <p:spTgt spid="4"/>
                                        </p:tgtEl>
                                      </p:cBhvr>
                                      <p:to x="100000" y="100000"/>
                                    </p:animScale>
                                    <p:animScale>
                                      <p:cBhvr>
                                        <p:cTn id="57" dur="26">
                                          <p:stCondLst>
                                            <p:cond delay="1312"/>
                                          </p:stCondLst>
                                        </p:cTn>
                                        <p:tgtEl>
                                          <p:spTgt spid="4"/>
                                        </p:tgtEl>
                                      </p:cBhvr>
                                      <p:to x="100000" y="80000"/>
                                    </p:animScale>
                                    <p:animScale>
                                      <p:cBhvr>
                                        <p:cTn id="58" dur="166" decel="50000">
                                          <p:stCondLst>
                                            <p:cond delay="1338"/>
                                          </p:stCondLst>
                                        </p:cTn>
                                        <p:tgtEl>
                                          <p:spTgt spid="4"/>
                                        </p:tgtEl>
                                      </p:cBhvr>
                                      <p:to x="100000" y="100000"/>
                                    </p:animScale>
                                    <p:animScale>
                                      <p:cBhvr>
                                        <p:cTn id="59" dur="26">
                                          <p:stCondLst>
                                            <p:cond delay="1642"/>
                                          </p:stCondLst>
                                        </p:cTn>
                                        <p:tgtEl>
                                          <p:spTgt spid="4"/>
                                        </p:tgtEl>
                                      </p:cBhvr>
                                      <p:to x="100000" y="90000"/>
                                    </p:animScale>
                                    <p:animScale>
                                      <p:cBhvr>
                                        <p:cTn id="60" dur="166" decel="50000">
                                          <p:stCondLst>
                                            <p:cond delay="1668"/>
                                          </p:stCondLst>
                                        </p:cTn>
                                        <p:tgtEl>
                                          <p:spTgt spid="4"/>
                                        </p:tgtEl>
                                      </p:cBhvr>
                                      <p:to x="100000" y="100000"/>
                                    </p:animScale>
                                    <p:animScale>
                                      <p:cBhvr>
                                        <p:cTn id="61" dur="26">
                                          <p:stCondLst>
                                            <p:cond delay="1808"/>
                                          </p:stCondLst>
                                        </p:cTn>
                                        <p:tgtEl>
                                          <p:spTgt spid="4"/>
                                        </p:tgtEl>
                                      </p:cBhvr>
                                      <p:to x="100000" y="95000"/>
                                    </p:animScale>
                                    <p:animScale>
                                      <p:cBhvr>
                                        <p:cTn id="62" dur="166" decel="50000">
                                          <p:stCondLst>
                                            <p:cond delay="1834"/>
                                          </p:stCondLst>
                                        </p:cTn>
                                        <p:tgtEl>
                                          <p:spTgt spid="4"/>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2">
                                            <p:txEl>
                                              <p:pRg st="11" end="11"/>
                                            </p:txEl>
                                          </p:spTgt>
                                        </p:tgtEl>
                                        <p:attrNameLst>
                                          <p:attrName>style.visibility</p:attrName>
                                        </p:attrNameLst>
                                      </p:cBhvr>
                                      <p:to>
                                        <p:strVal val="visible"/>
                                      </p:to>
                                    </p:set>
                                    <p:animEffect transition="in" filter="fade">
                                      <p:cBhvr>
                                        <p:cTn id="67" dur="1000"/>
                                        <p:tgtEl>
                                          <p:spTgt spid="2">
                                            <p:txEl>
                                              <p:pRg st="11" end="11"/>
                                            </p:txEl>
                                          </p:spTgt>
                                        </p:tgtEl>
                                      </p:cBhvr>
                                    </p:animEffect>
                                    <p:anim calcmode="lin" valueType="num">
                                      <p:cBhvr>
                                        <p:cTn id="68"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69"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
                                            <p:txEl>
                                              <p:pRg st="12" end="12"/>
                                            </p:txEl>
                                          </p:spTgt>
                                        </p:tgtEl>
                                        <p:attrNameLst>
                                          <p:attrName>style.visibility</p:attrName>
                                        </p:attrNameLst>
                                      </p:cBhvr>
                                      <p:to>
                                        <p:strVal val="visible"/>
                                      </p:to>
                                    </p:set>
                                    <p:animEffect transition="in" filter="fade">
                                      <p:cBhvr>
                                        <p:cTn id="72" dur="1000"/>
                                        <p:tgtEl>
                                          <p:spTgt spid="2">
                                            <p:txEl>
                                              <p:pRg st="12" end="12"/>
                                            </p:txEl>
                                          </p:spTgt>
                                        </p:tgtEl>
                                      </p:cBhvr>
                                    </p:animEffect>
                                    <p:anim calcmode="lin" valueType="num">
                                      <p:cBhvr>
                                        <p:cTn id="73"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74"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wipe(down)">
                                      <p:cBhvr>
                                        <p:cTn id="79" dur="580">
                                          <p:stCondLst>
                                            <p:cond delay="0"/>
                                          </p:stCondLst>
                                        </p:cTn>
                                        <p:tgtEl>
                                          <p:spTgt spid="5"/>
                                        </p:tgtEl>
                                      </p:cBhvr>
                                    </p:animEffect>
                                    <p:anim calcmode="lin" valueType="num">
                                      <p:cBhvr>
                                        <p:cTn id="8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85" dur="26">
                                          <p:stCondLst>
                                            <p:cond delay="650"/>
                                          </p:stCondLst>
                                        </p:cTn>
                                        <p:tgtEl>
                                          <p:spTgt spid="5"/>
                                        </p:tgtEl>
                                      </p:cBhvr>
                                      <p:to x="100000" y="60000"/>
                                    </p:animScale>
                                    <p:animScale>
                                      <p:cBhvr>
                                        <p:cTn id="86" dur="166" decel="50000">
                                          <p:stCondLst>
                                            <p:cond delay="676"/>
                                          </p:stCondLst>
                                        </p:cTn>
                                        <p:tgtEl>
                                          <p:spTgt spid="5"/>
                                        </p:tgtEl>
                                      </p:cBhvr>
                                      <p:to x="100000" y="100000"/>
                                    </p:animScale>
                                    <p:animScale>
                                      <p:cBhvr>
                                        <p:cTn id="87" dur="26">
                                          <p:stCondLst>
                                            <p:cond delay="1312"/>
                                          </p:stCondLst>
                                        </p:cTn>
                                        <p:tgtEl>
                                          <p:spTgt spid="5"/>
                                        </p:tgtEl>
                                      </p:cBhvr>
                                      <p:to x="100000" y="80000"/>
                                    </p:animScale>
                                    <p:animScale>
                                      <p:cBhvr>
                                        <p:cTn id="88" dur="166" decel="50000">
                                          <p:stCondLst>
                                            <p:cond delay="1338"/>
                                          </p:stCondLst>
                                        </p:cTn>
                                        <p:tgtEl>
                                          <p:spTgt spid="5"/>
                                        </p:tgtEl>
                                      </p:cBhvr>
                                      <p:to x="100000" y="100000"/>
                                    </p:animScale>
                                    <p:animScale>
                                      <p:cBhvr>
                                        <p:cTn id="89" dur="26">
                                          <p:stCondLst>
                                            <p:cond delay="1642"/>
                                          </p:stCondLst>
                                        </p:cTn>
                                        <p:tgtEl>
                                          <p:spTgt spid="5"/>
                                        </p:tgtEl>
                                      </p:cBhvr>
                                      <p:to x="100000" y="90000"/>
                                    </p:animScale>
                                    <p:animScale>
                                      <p:cBhvr>
                                        <p:cTn id="90" dur="166" decel="50000">
                                          <p:stCondLst>
                                            <p:cond delay="1668"/>
                                          </p:stCondLst>
                                        </p:cTn>
                                        <p:tgtEl>
                                          <p:spTgt spid="5"/>
                                        </p:tgtEl>
                                      </p:cBhvr>
                                      <p:to x="100000" y="100000"/>
                                    </p:animScale>
                                    <p:animScale>
                                      <p:cBhvr>
                                        <p:cTn id="91" dur="26">
                                          <p:stCondLst>
                                            <p:cond delay="1808"/>
                                          </p:stCondLst>
                                        </p:cTn>
                                        <p:tgtEl>
                                          <p:spTgt spid="5"/>
                                        </p:tgtEl>
                                      </p:cBhvr>
                                      <p:to x="100000" y="95000"/>
                                    </p:animScale>
                                    <p:animScale>
                                      <p:cBhvr>
                                        <p:cTn id="92"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dkHorz">
          <a:fgClr>
            <a:schemeClr val="accent4">
              <a:lumMod val="40000"/>
              <a:lumOff val="60000"/>
            </a:schemeClr>
          </a:fgClr>
          <a:bgClr>
            <a:srgbClr val="002060"/>
          </a:bgClr>
        </a:pattFill>
        <a:effectLst/>
      </p:bgPr>
    </p:bg>
    <p:spTree>
      <p:nvGrpSpPr>
        <p:cNvPr id="1" name=""/>
        <p:cNvGrpSpPr/>
        <p:nvPr/>
      </p:nvGrpSpPr>
      <p:grpSpPr>
        <a:xfrm>
          <a:off x="0" y="0"/>
          <a:ext cx="0" cy="0"/>
          <a:chOff x="0" y="0"/>
          <a:chExt cx="0" cy="0"/>
        </a:xfrm>
      </p:grpSpPr>
      <p:sp>
        <p:nvSpPr>
          <p:cNvPr id="3" name="24-Point Star 2"/>
          <p:cNvSpPr/>
          <p:nvPr/>
        </p:nvSpPr>
        <p:spPr>
          <a:xfrm>
            <a:off x="773722" y="675249"/>
            <a:ext cx="10677378" cy="900332"/>
          </a:xfrm>
          <a:prstGeom prst="star24">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Right"/>
              <a:lightRig rig="threePt" dir="t"/>
            </a:scene3d>
          </a:bodyPr>
          <a:lstStyle/>
          <a:p>
            <a:pPr algn="ctr"/>
            <a:r>
              <a:rPr lang="bn-IN" sz="3200" dirty="0" smtClean="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বাড়ির কাজ</a:t>
            </a:r>
            <a:endParaRPr lang="en-US" sz="3200"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sp>
        <p:nvSpPr>
          <p:cNvPr id="5" name="Up Ribbon 4"/>
          <p:cNvSpPr/>
          <p:nvPr/>
        </p:nvSpPr>
        <p:spPr>
          <a:xfrm>
            <a:off x="2426676" y="2504048"/>
            <a:ext cx="7371469" cy="3235569"/>
          </a:xfrm>
          <a:prstGeom prst="ribbon2">
            <a:avLst/>
          </a:prstGeom>
          <a:solidFill>
            <a:schemeClr val="bg1">
              <a:lumMod val="95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ln w="0"/>
                <a:solidFill>
                  <a:schemeClr val="accent4">
                    <a:lumMod val="75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নগেন এর মামাবাড়ির লাইব্রেরির বর্ণনা দাও</a:t>
            </a:r>
            <a:endParaRPr lang="en-US" sz="2400" dirty="0">
              <a:ln w="0"/>
              <a:solidFill>
                <a:schemeClr val="accent4">
                  <a:lumMod val="75000"/>
                </a:schemeClr>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stretch>
            <a:fillRect/>
          </a:stretch>
        </p:blipFill>
        <p:spPr>
          <a:xfrm>
            <a:off x="2426676" y="1975342"/>
            <a:ext cx="1786597" cy="1057411"/>
          </a:xfrm>
          <a:prstGeom prst="rect">
            <a:avLst/>
          </a:prstGeom>
        </p:spPr>
      </p:pic>
    </p:spTree>
    <p:extLst>
      <p:ext uri="{BB962C8B-B14F-4D97-AF65-F5344CB8AC3E}">
        <p14:creationId xmlns:p14="http://schemas.microsoft.com/office/powerpoint/2010/main" val="716898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dkHorz">
          <a:fgClr>
            <a:schemeClr val="accent4">
              <a:lumMod val="40000"/>
              <a:lumOff val="60000"/>
            </a:schemeClr>
          </a:fgClr>
          <a:bgClr>
            <a:srgbClr val="002060"/>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95909" y="1135201"/>
            <a:ext cx="2786113" cy="1408298"/>
          </a:xfrm>
          <a:prstGeom prst="rect">
            <a:avLst/>
          </a:prstGeom>
          <a:solidFill>
            <a:srgbClr val="002060"/>
          </a:solidFill>
          <a:ln>
            <a:solidFill>
              <a:schemeClr val="accent2">
                <a:lumMod val="50000"/>
              </a:schemeClr>
            </a:solidFill>
          </a:ln>
          <a:effectLst>
            <a:glow rad="228600">
              <a:schemeClr val="accent4">
                <a:satMod val="175000"/>
                <a:alpha val="40000"/>
              </a:schemeClr>
            </a:glow>
          </a:effectLst>
        </p:spPr>
      </p:pic>
      <p:pic>
        <p:nvPicPr>
          <p:cNvPr id="4" name="Picture 3"/>
          <p:cNvPicPr>
            <a:picLocks noChangeAspect="1"/>
          </p:cNvPicPr>
          <p:nvPr/>
        </p:nvPicPr>
        <p:blipFill>
          <a:blip r:embed="rId3"/>
          <a:stretch>
            <a:fillRect/>
          </a:stretch>
        </p:blipFill>
        <p:spPr>
          <a:xfrm>
            <a:off x="882304" y="3689977"/>
            <a:ext cx="4828450" cy="2395936"/>
          </a:xfrm>
          <a:prstGeom prst="rect">
            <a:avLst/>
          </a:prstGeom>
          <a:solidFill>
            <a:srgbClr val="002060"/>
          </a:solidFill>
          <a:ln>
            <a:solidFill>
              <a:schemeClr val="accent1">
                <a:lumMod val="50000"/>
              </a:schemeClr>
            </a:solidFill>
          </a:ln>
          <a:effectLst/>
        </p:spPr>
      </p:pic>
      <p:pic>
        <p:nvPicPr>
          <p:cNvPr id="5" name="Picture 4"/>
          <p:cNvPicPr>
            <a:picLocks noChangeAspect="1"/>
          </p:cNvPicPr>
          <p:nvPr/>
        </p:nvPicPr>
        <p:blipFill>
          <a:blip r:embed="rId4"/>
          <a:stretch>
            <a:fillRect/>
          </a:stretch>
        </p:blipFill>
        <p:spPr>
          <a:xfrm>
            <a:off x="6464130" y="3689977"/>
            <a:ext cx="4834547" cy="2402032"/>
          </a:xfrm>
          <a:prstGeom prst="rect">
            <a:avLst/>
          </a:prstGeom>
          <a:solidFill>
            <a:srgbClr val="002060"/>
          </a:solidFill>
          <a:ln>
            <a:solidFill>
              <a:schemeClr val="accent1">
                <a:lumMod val="50000"/>
              </a:schemeClr>
            </a:solidFill>
          </a:ln>
        </p:spPr>
      </p:pic>
      <p:pic>
        <p:nvPicPr>
          <p:cNvPr id="3" name="Picture 2"/>
          <p:cNvPicPr>
            <a:picLocks noChangeAspect="1"/>
          </p:cNvPicPr>
          <p:nvPr/>
        </p:nvPicPr>
        <p:blipFill>
          <a:blip r:embed="rId5"/>
          <a:stretch>
            <a:fillRect/>
          </a:stretch>
        </p:blipFill>
        <p:spPr>
          <a:xfrm>
            <a:off x="8338996" y="2423886"/>
            <a:ext cx="1084813" cy="1255308"/>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9256" y="2119049"/>
            <a:ext cx="1334546" cy="1543324"/>
          </a:xfrm>
          <a:prstGeom prst="rect">
            <a:avLst/>
          </a:prstGeom>
        </p:spPr>
      </p:pic>
    </p:spTree>
    <p:extLst>
      <p:ext uri="{BB962C8B-B14F-4D97-AF65-F5344CB8AC3E}">
        <p14:creationId xmlns:p14="http://schemas.microsoft.com/office/powerpoint/2010/main" val="33808754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dkHorz">
          <a:fgClr>
            <a:schemeClr val="accent4">
              <a:lumMod val="40000"/>
              <a:lumOff val="60000"/>
            </a:schemeClr>
          </a:fgClr>
          <a:bgClr>
            <a:srgbClr val="002060"/>
          </a:bgClr>
        </a:patt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3876" y="970671"/>
            <a:ext cx="6147581" cy="4037427"/>
          </a:xfrm>
          <a:prstGeom prst="rect">
            <a:avLst/>
          </a:prstGeom>
          <a:ln w="76200">
            <a:solidFill>
              <a:srgbClr val="C00000"/>
            </a:solidFill>
          </a:ln>
        </p:spPr>
      </p:pic>
      <p:sp>
        <p:nvSpPr>
          <p:cNvPr id="10" name="TextBox 9"/>
          <p:cNvSpPr txBox="1"/>
          <p:nvPr/>
        </p:nvSpPr>
        <p:spPr>
          <a:xfrm>
            <a:off x="4801460" y="5118185"/>
            <a:ext cx="2503716" cy="646331"/>
          </a:xfrm>
          <a:prstGeom prst="rect">
            <a:avLst/>
          </a:prstGeom>
          <a:noFill/>
        </p:spPr>
        <p:txBody>
          <a:bodyPr wrap="square" rtlCol="0">
            <a:prstTxWarp prst="textPlain">
              <a:avLst/>
            </a:prstTxWarp>
            <a:spAutoFit/>
          </a:bodyPr>
          <a:lstStyle/>
          <a:p>
            <a:r>
              <a:rPr lang="bn-IN" sz="3600" b="1" dirty="0" smtClean="0">
                <a:ln w="6600">
                  <a:solidFill>
                    <a:schemeClr val="accent2"/>
                  </a:solidFill>
                  <a:prstDash val="solid"/>
                </a:ln>
                <a:solidFill>
                  <a:srgbClr val="C00000"/>
                </a:solidFill>
                <a:effectLst>
                  <a:outerShdw dist="38100" dir="2700000" algn="tl" rotWithShape="0">
                    <a:schemeClr val="accent2"/>
                  </a:outerShdw>
                </a:effectLst>
                <a:latin typeface="NikoshBAN" panose="02000000000000000000" pitchFamily="2" charset="0"/>
                <a:cs typeface="NikoshBAN" panose="02000000000000000000" pitchFamily="2" charset="0"/>
              </a:rPr>
              <a:t>সবাইকে ধন্যবাদ</a:t>
            </a:r>
            <a:endParaRPr lang="en-US" sz="3600" b="1" dirty="0">
              <a:ln w="6600">
                <a:solidFill>
                  <a:schemeClr val="accent2"/>
                </a:solidFill>
                <a:prstDash val="solid"/>
              </a:ln>
              <a:solidFill>
                <a:srgbClr val="C00000"/>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430189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dkHorz">
          <a:fgClr>
            <a:schemeClr val="accent4">
              <a:lumMod val="40000"/>
              <a:lumOff val="60000"/>
            </a:schemeClr>
          </a:fgClr>
          <a:bgClr>
            <a:srgbClr val="002060"/>
          </a:bgClr>
        </a:patt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4207872" y="1081835"/>
            <a:ext cx="6850966" cy="4845226"/>
          </a:xfrm>
          <a:prstGeom prst="rect">
            <a:avLst/>
          </a:prstGeom>
          <a:solidFill>
            <a:schemeClr val="tx1"/>
          </a:solidFill>
        </p:spPr>
      </p:pic>
      <p:pic>
        <p:nvPicPr>
          <p:cNvPr id="2" name="Picture 1"/>
          <p:cNvPicPr>
            <a:picLocks noChangeAspect="1"/>
          </p:cNvPicPr>
          <p:nvPr/>
        </p:nvPicPr>
        <p:blipFill>
          <a:blip r:embed="rId5"/>
          <a:stretch>
            <a:fillRect/>
          </a:stretch>
        </p:blipFill>
        <p:spPr>
          <a:xfrm>
            <a:off x="1203509" y="2128386"/>
            <a:ext cx="2928875" cy="2427780"/>
          </a:xfrm>
          <a:prstGeom prst="rect">
            <a:avLst/>
          </a:prstGeom>
          <a:ln>
            <a:noFill/>
          </a:ln>
        </p:spPr>
      </p:pic>
      <p:pic>
        <p:nvPicPr>
          <p:cNvPr id="9" name="Picture 8"/>
          <p:cNvPicPr>
            <a:picLocks noChangeAspect="1"/>
          </p:cNvPicPr>
          <p:nvPr/>
        </p:nvPicPr>
        <p:blipFill>
          <a:blip r:embed="rId6"/>
          <a:stretch>
            <a:fillRect/>
          </a:stretch>
        </p:blipFill>
        <p:spPr>
          <a:xfrm>
            <a:off x="673617" y="515255"/>
            <a:ext cx="10839627" cy="692106"/>
          </a:xfrm>
          <a:prstGeom prst="rect">
            <a:avLst/>
          </a:prstGeom>
        </p:spPr>
      </p:pic>
      <p:sp>
        <p:nvSpPr>
          <p:cNvPr id="5" name="TextBox 4"/>
          <p:cNvSpPr txBox="1"/>
          <p:nvPr/>
        </p:nvSpPr>
        <p:spPr>
          <a:xfrm>
            <a:off x="1537491" y="5858843"/>
            <a:ext cx="2046127" cy="400110"/>
          </a:xfrm>
          <a:prstGeom prst="rect">
            <a:avLst/>
          </a:prstGeom>
          <a:noFill/>
        </p:spPr>
        <p:txBody>
          <a:bodyPr wrap="square" rtlCol="0">
            <a:spAutoFit/>
          </a:bodyPr>
          <a:lstStyle/>
          <a:p>
            <a:r>
              <a:rPr lang="en-US" sz="2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এটা</a:t>
            </a:r>
            <a:r>
              <a:rPr lang="en-US"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ধর</a:t>
            </a:r>
            <a:r>
              <a:rPr lang="bn-IN"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a:t>
            </a:r>
            <a:r>
              <a:rPr lang="en-US"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 </a:t>
            </a:r>
            <a:r>
              <a:rPr lang="bn-IN" sz="2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চিত্র</a:t>
            </a:r>
            <a:r>
              <a:rPr lang="en-US"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Rectangle 5"/>
          <p:cNvSpPr/>
          <p:nvPr/>
        </p:nvSpPr>
        <p:spPr>
          <a:xfrm>
            <a:off x="1451018" y="5906539"/>
            <a:ext cx="2208628" cy="288739"/>
          </a:xfrm>
          <a:prstGeom prst="rect">
            <a:avLst/>
          </a:prstGeom>
          <a:solidFill>
            <a:srgbClr val="00B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তৈলচিত্র</a:t>
            </a:r>
            <a:endParaRPr lang="en-US" sz="2000"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0" name="Rectangle 9"/>
          <p:cNvSpPr/>
          <p:nvPr/>
        </p:nvSpPr>
        <p:spPr>
          <a:xfrm>
            <a:off x="6913202" y="5919397"/>
            <a:ext cx="1506875" cy="3103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000" dirty="0" smtClean="0">
                <a:solidFill>
                  <a:schemeClr val="tx1"/>
                </a:solidFill>
                <a:latin typeface="NikoshBAN" panose="02000000000000000000" pitchFamily="2" charset="0"/>
                <a:cs typeface="NikoshBAN" panose="02000000000000000000" pitchFamily="2" charset="0"/>
              </a:rPr>
              <a:t>কি দেখতে পাচ্ছি</a:t>
            </a:r>
            <a:endParaRPr lang="en-US" sz="2000" dirty="0">
              <a:solidFill>
                <a:schemeClr val="tx1"/>
              </a:solidFill>
              <a:latin typeface="NikoshBAN" panose="02000000000000000000" pitchFamily="2" charset="0"/>
              <a:cs typeface="NikoshBAN" panose="02000000000000000000" pitchFamily="2" charset="0"/>
            </a:endParaRPr>
          </a:p>
        </p:txBody>
      </p:sp>
      <p:sp>
        <p:nvSpPr>
          <p:cNvPr id="11" name="Rectangle 10"/>
          <p:cNvSpPr/>
          <p:nvPr/>
        </p:nvSpPr>
        <p:spPr>
          <a:xfrm>
            <a:off x="6632663" y="5914471"/>
            <a:ext cx="2067951" cy="327834"/>
          </a:xfrm>
          <a:prstGeom prst="rect">
            <a:avLst/>
          </a:prstGeom>
          <a:solidFill>
            <a:schemeClr val="tx1">
              <a:lumMod val="50000"/>
              <a:lumOff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ভূত</a:t>
            </a:r>
            <a:endParaRPr lang="en-US" sz="2000"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2" name="Rectangle 11"/>
          <p:cNvSpPr/>
          <p:nvPr/>
        </p:nvSpPr>
        <p:spPr>
          <a:xfrm>
            <a:off x="5304325" y="5909651"/>
            <a:ext cx="4724626" cy="323557"/>
          </a:xfrm>
          <a:prstGeom prst="rect">
            <a:avLst/>
          </a:prstGeom>
          <a:solidFill>
            <a:srgbClr val="00B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000" dirty="0" smtClean="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ছবি সংক্রান্ত কোন বিষয়বস্তু আমাদের পাঠ্যবইয়ে আছে কী?</a:t>
            </a:r>
            <a:endParaRPr lang="en-US" sz="2000"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92459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repeatCount="300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hammer.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ircle(in)">
                                      <p:cBhvr>
                                        <p:cTn id="3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dkHorz">
          <a:fgClr>
            <a:schemeClr val="accent4">
              <a:lumMod val="40000"/>
              <a:lumOff val="60000"/>
            </a:schemeClr>
          </a:fgClr>
          <a:bgClr>
            <a:srgbClr val="002060"/>
          </a:bgClr>
        </a:pattFill>
        <a:effectLst/>
      </p:bgPr>
    </p:bg>
    <p:spTree>
      <p:nvGrpSpPr>
        <p:cNvPr id="1" name=""/>
        <p:cNvGrpSpPr/>
        <p:nvPr/>
      </p:nvGrpSpPr>
      <p:grpSpPr>
        <a:xfrm>
          <a:off x="0" y="0"/>
          <a:ext cx="0" cy="0"/>
          <a:chOff x="0" y="0"/>
          <a:chExt cx="0" cy="0"/>
        </a:xfrm>
      </p:grpSpPr>
      <p:sp>
        <p:nvSpPr>
          <p:cNvPr id="2" name="Smiley Face 1"/>
          <p:cNvSpPr/>
          <p:nvPr/>
        </p:nvSpPr>
        <p:spPr>
          <a:xfrm>
            <a:off x="731518" y="1092737"/>
            <a:ext cx="8271805" cy="4576543"/>
          </a:xfrm>
          <a:prstGeom prst="smileyFac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ফ্বেগদসগ</a:t>
            </a:r>
            <a:endParaRPr lang="en-US" dirty="0"/>
          </a:p>
        </p:txBody>
      </p:sp>
      <p:sp>
        <p:nvSpPr>
          <p:cNvPr id="4" name="Flowchart: Terminator 3"/>
          <p:cNvSpPr/>
          <p:nvPr/>
        </p:nvSpPr>
        <p:spPr>
          <a:xfrm>
            <a:off x="3522673" y="1400875"/>
            <a:ext cx="2919691" cy="633046"/>
          </a:xfrm>
          <a:prstGeom prst="flowChartTerminator">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2">
              <a:avLst/>
            </a:prstTxWarp>
            <a:scene3d>
              <a:camera prst="orthographicFront"/>
              <a:lightRig rig="soft" dir="t">
                <a:rot lat="0" lon="0" rev="15600000"/>
              </a:lightRig>
            </a:scene3d>
            <a:sp3d extrusionH="57150" prstMaterial="softEdge">
              <a:bevelT w="25400" h="38100"/>
            </a:sp3d>
          </a:bodyPr>
          <a:lstStyle/>
          <a:p>
            <a:pPr algn="ctr"/>
            <a:r>
              <a:rPr lang="bn-IN" sz="3600" b="1" dirty="0" smtClean="0">
                <a:ln/>
                <a:solidFill>
                  <a:schemeClr val="accent4"/>
                </a:solidFill>
                <a:latin typeface="NikoshBAN" panose="02000000000000000000" pitchFamily="2" charset="0"/>
                <a:cs typeface="NikoshBAN" panose="02000000000000000000" pitchFamily="2" charset="0"/>
              </a:rPr>
              <a:t>আজকের পাঠ</a:t>
            </a:r>
            <a:r>
              <a:rPr lang="en-US" sz="3600" b="1" dirty="0" smtClean="0">
                <a:ln/>
                <a:solidFill>
                  <a:schemeClr val="accent4"/>
                </a:solidFill>
                <a:latin typeface="NikoshBAN" panose="02000000000000000000" pitchFamily="2" charset="0"/>
                <a:cs typeface="NikoshBAN" panose="02000000000000000000" pitchFamily="2" charset="0"/>
              </a:rPr>
              <a:t>…</a:t>
            </a:r>
            <a:endParaRPr lang="en-US" sz="3600" b="1" dirty="0">
              <a:ln/>
              <a:solidFill>
                <a:schemeClr val="accent4"/>
              </a:solidFill>
              <a:latin typeface="NikoshBAN" panose="02000000000000000000" pitchFamily="2" charset="0"/>
              <a:cs typeface="NikoshBAN" panose="02000000000000000000" pitchFamily="2" charset="0"/>
            </a:endParaRPr>
          </a:p>
        </p:txBody>
      </p:sp>
      <p:sp>
        <p:nvSpPr>
          <p:cNvPr id="9" name="Flowchart: Summing Junction 8"/>
          <p:cNvSpPr/>
          <p:nvPr/>
        </p:nvSpPr>
        <p:spPr>
          <a:xfrm>
            <a:off x="6035041" y="2517660"/>
            <a:ext cx="407324" cy="383344"/>
          </a:xfrm>
          <a:prstGeom prst="flowChartSummingJunct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Summing Junction 10"/>
          <p:cNvSpPr/>
          <p:nvPr/>
        </p:nvSpPr>
        <p:spPr>
          <a:xfrm>
            <a:off x="3299823" y="2526828"/>
            <a:ext cx="445700" cy="344200"/>
          </a:xfrm>
          <a:prstGeom prst="flowChartSummingJunct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rved Up Arrow 14"/>
          <p:cNvSpPr/>
          <p:nvPr/>
        </p:nvSpPr>
        <p:spPr>
          <a:xfrm>
            <a:off x="2187524" y="4052336"/>
            <a:ext cx="5188412" cy="689755"/>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তৈলচিত্রের ভূত</a:t>
            </a:r>
            <a:endParaRPr lang="en-US"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7" name="Flowchart: Terminator 16"/>
          <p:cNvSpPr/>
          <p:nvPr/>
        </p:nvSpPr>
        <p:spPr>
          <a:xfrm>
            <a:off x="3268171" y="4712895"/>
            <a:ext cx="2940148" cy="773724"/>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000" dirty="0" smtClean="0">
                <a:solidFill>
                  <a:schemeClr val="tx1"/>
                </a:solidFill>
                <a:latin typeface="NikoshBAN" panose="02000000000000000000" pitchFamily="2" charset="0"/>
                <a:cs typeface="NikoshBAN" panose="02000000000000000000" pitchFamily="2" charset="0"/>
              </a:rPr>
              <a:t>(প্রথম অংশ)</a:t>
            </a:r>
            <a:endParaRPr lang="en-US" sz="2000" dirty="0">
              <a:solidFill>
                <a:schemeClr val="tx1"/>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8618" y="1481869"/>
            <a:ext cx="2454183" cy="3798278"/>
          </a:xfrm>
          <a:prstGeom prst="rect">
            <a:avLst/>
          </a:prstGeom>
        </p:spPr>
      </p:pic>
      <p:sp>
        <p:nvSpPr>
          <p:cNvPr id="3" name="Oval 2"/>
          <p:cNvSpPr/>
          <p:nvPr/>
        </p:nvSpPr>
        <p:spPr>
          <a:xfrm>
            <a:off x="3455431" y="2686473"/>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p:cNvSpPr/>
          <p:nvPr/>
        </p:nvSpPr>
        <p:spPr>
          <a:xfrm rot="16200000">
            <a:off x="4273146" y="2786581"/>
            <a:ext cx="1238414" cy="228846"/>
          </a:xfrm>
          <a:prstGeom prst="flowChartTermina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672870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dkHorz">
          <a:fgClr>
            <a:schemeClr val="accent4">
              <a:lumMod val="40000"/>
              <a:lumOff val="60000"/>
            </a:schemeClr>
          </a:fgClr>
          <a:bgClr>
            <a:srgbClr val="002060"/>
          </a:bgClr>
        </a:pattFill>
        <a:effectLst/>
      </p:bgPr>
    </p:bg>
    <p:spTree>
      <p:nvGrpSpPr>
        <p:cNvPr id="1" name=""/>
        <p:cNvGrpSpPr/>
        <p:nvPr/>
      </p:nvGrpSpPr>
      <p:grpSpPr>
        <a:xfrm>
          <a:off x="0" y="0"/>
          <a:ext cx="0" cy="0"/>
          <a:chOff x="0" y="0"/>
          <a:chExt cx="0" cy="0"/>
        </a:xfrm>
      </p:grpSpPr>
      <p:sp>
        <p:nvSpPr>
          <p:cNvPr id="4" name="32-Point Star 3"/>
          <p:cNvSpPr/>
          <p:nvPr/>
        </p:nvSpPr>
        <p:spPr>
          <a:xfrm>
            <a:off x="618979" y="633046"/>
            <a:ext cx="10958732" cy="5584874"/>
          </a:xfrm>
          <a:prstGeom prst="star32">
            <a:avLst/>
          </a:prstGeom>
          <a:solidFill>
            <a:schemeClr val="accent4">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ln w="0"/>
                <a:solidFill>
                  <a:srgbClr val="0070C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এই পাঠ শেষে শিক্ষার্থীরা...</a:t>
            </a:r>
          </a:p>
          <a:p>
            <a:pPr algn="ctr"/>
            <a:endParaRPr lang="bn-IN"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en-US" sz="2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2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লেখক মানিক বন্দ্যোপাদ্ধ্যায় এর সংক্ষিপ্ত জীবন পরিচিতি বলতে পারবে।</a:t>
            </a:r>
            <a:endParaRPr lang="en-US" sz="2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en-US" sz="2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2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নির্বাচিত</a:t>
            </a:r>
            <a:r>
              <a:rPr lang="en-US" sz="2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অংশটুকু</a:t>
            </a:r>
            <a:r>
              <a:rPr lang="en-US" sz="2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একদিন</a:t>
            </a:r>
            <a:r>
              <a:rPr lang="en-US" sz="2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সকালবেলা</a:t>
            </a:r>
            <a:r>
              <a:rPr lang="en-US" sz="2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2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কাগজের ফলক এখনও ঝুলছে</a:t>
            </a:r>
            <a:r>
              <a:rPr lang="en-US" sz="2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শুদ্ধ</a:t>
            </a:r>
            <a:r>
              <a:rPr lang="en-US" sz="2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উচ্চারণে</a:t>
            </a:r>
            <a:r>
              <a:rPr lang="en-US" sz="2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পড়তে</a:t>
            </a:r>
            <a:r>
              <a:rPr lang="en-US" sz="2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a:t>
            </a:r>
            <a:r>
              <a:rPr lang="en-US" sz="2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bn-IN" sz="2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bn-IN" sz="2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নূতন নূতন শব্দের</a:t>
            </a:r>
            <a:r>
              <a:rPr lang="bn-IN" sz="2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2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অর্থ</a:t>
            </a:r>
            <a:r>
              <a:rPr lang="en-US" sz="2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উল্লেখ</a:t>
            </a:r>
            <a:r>
              <a:rPr lang="en-US" sz="2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bn-IN" sz="2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বাক্য </a:t>
            </a:r>
            <a:r>
              <a:rPr lang="en-US" sz="2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গঠন</a:t>
            </a:r>
            <a:r>
              <a:rPr lang="bn-IN" sz="2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করতে পারবে।</a:t>
            </a:r>
          </a:p>
          <a:p>
            <a:r>
              <a:rPr lang="bn-IN" sz="2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নির্বাচিত অংশটুকু</a:t>
            </a:r>
            <a:r>
              <a:rPr lang="en-US" sz="2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bn-IN" sz="2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ভাবার্থ</a:t>
            </a:r>
            <a:r>
              <a:rPr lang="en-US" sz="2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বিশ্লেষণ</a:t>
            </a:r>
            <a:r>
              <a:rPr lang="bn-IN" sz="2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bn-IN" sz="2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 পারবে।</a:t>
            </a:r>
          </a:p>
          <a:p>
            <a:endParaRPr lang="bn-IN"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endParaRPr lang="en-US"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07640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dkHorz">
          <a:fgClr>
            <a:schemeClr val="accent4">
              <a:lumMod val="40000"/>
              <a:lumOff val="60000"/>
            </a:schemeClr>
          </a:fgClr>
          <a:bgClr>
            <a:srgbClr val="002060"/>
          </a:bgClr>
        </a:pattFill>
        <a:effectLst/>
      </p:bgPr>
    </p:bg>
    <p:spTree>
      <p:nvGrpSpPr>
        <p:cNvPr id="1" name=""/>
        <p:cNvGrpSpPr/>
        <p:nvPr/>
      </p:nvGrpSpPr>
      <p:grpSpPr>
        <a:xfrm>
          <a:off x="0" y="0"/>
          <a:ext cx="0" cy="0"/>
          <a:chOff x="0" y="0"/>
          <a:chExt cx="0" cy="0"/>
        </a:xfrm>
      </p:grpSpPr>
      <p:sp>
        <p:nvSpPr>
          <p:cNvPr id="15" name="24-Point Star 14"/>
          <p:cNvSpPr/>
          <p:nvPr/>
        </p:nvSpPr>
        <p:spPr>
          <a:xfrm>
            <a:off x="899887" y="783771"/>
            <a:ext cx="10450285" cy="812799"/>
          </a:xfrm>
          <a:prstGeom prst="star24">
            <a:avLst/>
          </a:prstGeom>
          <a:solidFill>
            <a:schemeClr val="accent2">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উৎস</a:t>
            </a:r>
            <a:endParaRPr lang="en-US" sz="3600" dirty="0">
              <a:solidFill>
                <a:schemeClr val="tx1"/>
              </a:solidFill>
              <a:latin typeface="NikoshBAN" panose="02000000000000000000" pitchFamily="2" charset="0"/>
              <a:cs typeface="NikoshBAN" panose="02000000000000000000" pitchFamily="2" charset="0"/>
            </a:endParaRPr>
          </a:p>
        </p:txBody>
      </p:sp>
      <p:sp>
        <p:nvSpPr>
          <p:cNvPr id="2" name="Flowchart: Magnetic Disk 1"/>
          <p:cNvSpPr/>
          <p:nvPr/>
        </p:nvSpPr>
        <p:spPr>
          <a:xfrm>
            <a:off x="899888" y="2982352"/>
            <a:ext cx="10450284" cy="2180492"/>
          </a:xfrm>
          <a:prstGeom prst="flowChartMagneticDisk">
            <a:avLst/>
          </a:prstGeom>
          <a:solidFill>
            <a:schemeClr val="accent2">
              <a:lumMod val="20000"/>
              <a:lumOff val="80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a:t>
            </a:r>
            <a:r>
              <a:rPr lang="bn-IN"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’তৈলচিত্রের ভূত’ মানিক বন্দ্যোপাদ্ধ্যায়ের লেখা একটি ছোটগল্প। ১৯৪১ খ্রিষ্টাব্দের ফেব্রুয়ারী মাসে ‘মৌচাক’ পত্রিকায় প্রকাশিত হয় এ গল্পটি।</a:t>
            </a:r>
            <a:endParaRPr lang="en-US"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8364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dkHorz">
          <a:fgClr>
            <a:schemeClr val="accent4">
              <a:lumMod val="40000"/>
              <a:lumOff val="60000"/>
            </a:schemeClr>
          </a:fgClr>
          <a:bgClr>
            <a:srgbClr val="002060"/>
          </a:bgClr>
        </a:patt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11313484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1814468567"/>
              </p:ext>
            </p:extLst>
          </p:nvPr>
        </p:nvGraphicFramePr>
        <p:xfrm>
          <a:off x="5458264" y="3671668"/>
          <a:ext cx="1659987" cy="26025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76616776"/>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graphicEl>
                                              <a:dgm id="{A127B48A-2F12-4A93-AF49-F6029314E0B3}"/>
                                            </p:graphicEl>
                                          </p:spTgt>
                                        </p:tgtEl>
                                        <p:attrNameLst>
                                          <p:attrName>style.visibility</p:attrName>
                                        </p:attrNameLst>
                                      </p:cBhvr>
                                      <p:to>
                                        <p:strVal val="visible"/>
                                      </p:to>
                                    </p:set>
                                    <p:anim calcmode="lin" valueType="num">
                                      <p:cBhvr>
                                        <p:cTn id="15" dur="1000" fill="hold"/>
                                        <p:tgtEl>
                                          <p:spTgt spid="2">
                                            <p:graphicEl>
                                              <a:dgm id="{A127B48A-2F12-4A93-AF49-F6029314E0B3}"/>
                                            </p:graphicEl>
                                          </p:spTgt>
                                        </p:tgtEl>
                                        <p:attrNameLst>
                                          <p:attrName>ppt_w</p:attrName>
                                        </p:attrNameLst>
                                      </p:cBhvr>
                                      <p:tavLst>
                                        <p:tav tm="0">
                                          <p:val>
                                            <p:fltVal val="0"/>
                                          </p:val>
                                        </p:tav>
                                        <p:tav tm="100000">
                                          <p:val>
                                            <p:strVal val="#ppt_w"/>
                                          </p:val>
                                        </p:tav>
                                      </p:tavLst>
                                    </p:anim>
                                    <p:anim calcmode="lin" valueType="num">
                                      <p:cBhvr>
                                        <p:cTn id="16" dur="1000" fill="hold"/>
                                        <p:tgtEl>
                                          <p:spTgt spid="2">
                                            <p:graphicEl>
                                              <a:dgm id="{A127B48A-2F12-4A93-AF49-F6029314E0B3}"/>
                                            </p:graphicEl>
                                          </p:spTgt>
                                        </p:tgtEl>
                                        <p:attrNameLst>
                                          <p:attrName>ppt_h</p:attrName>
                                        </p:attrNameLst>
                                      </p:cBhvr>
                                      <p:tavLst>
                                        <p:tav tm="0">
                                          <p:val>
                                            <p:fltVal val="0"/>
                                          </p:val>
                                        </p:tav>
                                        <p:tav tm="100000">
                                          <p:val>
                                            <p:strVal val="#ppt_h"/>
                                          </p:val>
                                        </p:tav>
                                      </p:tavLst>
                                    </p:anim>
                                    <p:anim calcmode="lin" valueType="num">
                                      <p:cBhvr>
                                        <p:cTn id="17" dur="1000" fill="hold"/>
                                        <p:tgtEl>
                                          <p:spTgt spid="2">
                                            <p:graphicEl>
                                              <a:dgm id="{A127B48A-2F12-4A93-AF49-F6029314E0B3}"/>
                                            </p:graphicEl>
                                          </p:spTgt>
                                        </p:tgtEl>
                                        <p:attrNameLst>
                                          <p:attrName>style.rotation</p:attrName>
                                        </p:attrNameLst>
                                      </p:cBhvr>
                                      <p:tavLst>
                                        <p:tav tm="0">
                                          <p:val>
                                            <p:fltVal val="90"/>
                                          </p:val>
                                        </p:tav>
                                        <p:tav tm="100000">
                                          <p:val>
                                            <p:fltVal val="0"/>
                                          </p:val>
                                        </p:tav>
                                      </p:tavLst>
                                    </p:anim>
                                    <p:animEffect transition="in" filter="fade">
                                      <p:cBhvr>
                                        <p:cTn id="18" dur="1000"/>
                                        <p:tgtEl>
                                          <p:spTgt spid="2">
                                            <p:graphicEl>
                                              <a:dgm id="{A127B48A-2F12-4A93-AF49-F6029314E0B3}"/>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
                                            <p:graphicEl>
                                              <a:dgm id="{00A30FE8-C814-4DA5-B82E-D65DA965246D}"/>
                                            </p:graphicEl>
                                          </p:spTgt>
                                        </p:tgtEl>
                                        <p:attrNameLst>
                                          <p:attrName>style.visibility</p:attrName>
                                        </p:attrNameLst>
                                      </p:cBhvr>
                                      <p:to>
                                        <p:strVal val="visible"/>
                                      </p:to>
                                    </p:set>
                                    <p:anim calcmode="lin" valueType="num">
                                      <p:cBhvr>
                                        <p:cTn id="23" dur="1000" fill="hold"/>
                                        <p:tgtEl>
                                          <p:spTgt spid="2">
                                            <p:graphicEl>
                                              <a:dgm id="{00A30FE8-C814-4DA5-B82E-D65DA965246D}"/>
                                            </p:graphicEl>
                                          </p:spTgt>
                                        </p:tgtEl>
                                        <p:attrNameLst>
                                          <p:attrName>ppt_w</p:attrName>
                                        </p:attrNameLst>
                                      </p:cBhvr>
                                      <p:tavLst>
                                        <p:tav tm="0">
                                          <p:val>
                                            <p:fltVal val="0"/>
                                          </p:val>
                                        </p:tav>
                                        <p:tav tm="100000">
                                          <p:val>
                                            <p:strVal val="#ppt_w"/>
                                          </p:val>
                                        </p:tav>
                                      </p:tavLst>
                                    </p:anim>
                                    <p:anim calcmode="lin" valueType="num">
                                      <p:cBhvr>
                                        <p:cTn id="24" dur="1000" fill="hold"/>
                                        <p:tgtEl>
                                          <p:spTgt spid="2">
                                            <p:graphicEl>
                                              <a:dgm id="{00A30FE8-C814-4DA5-B82E-D65DA965246D}"/>
                                            </p:graphicEl>
                                          </p:spTgt>
                                        </p:tgtEl>
                                        <p:attrNameLst>
                                          <p:attrName>ppt_h</p:attrName>
                                        </p:attrNameLst>
                                      </p:cBhvr>
                                      <p:tavLst>
                                        <p:tav tm="0">
                                          <p:val>
                                            <p:fltVal val="0"/>
                                          </p:val>
                                        </p:tav>
                                        <p:tav tm="100000">
                                          <p:val>
                                            <p:strVal val="#ppt_h"/>
                                          </p:val>
                                        </p:tav>
                                      </p:tavLst>
                                    </p:anim>
                                    <p:anim calcmode="lin" valueType="num">
                                      <p:cBhvr>
                                        <p:cTn id="25" dur="1000" fill="hold"/>
                                        <p:tgtEl>
                                          <p:spTgt spid="2">
                                            <p:graphicEl>
                                              <a:dgm id="{00A30FE8-C814-4DA5-B82E-D65DA965246D}"/>
                                            </p:graphicEl>
                                          </p:spTgt>
                                        </p:tgtEl>
                                        <p:attrNameLst>
                                          <p:attrName>style.rotation</p:attrName>
                                        </p:attrNameLst>
                                      </p:cBhvr>
                                      <p:tavLst>
                                        <p:tav tm="0">
                                          <p:val>
                                            <p:fltVal val="90"/>
                                          </p:val>
                                        </p:tav>
                                        <p:tav tm="100000">
                                          <p:val>
                                            <p:fltVal val="0"/>
                                          </p:val>
                                        </p:tav>
                                      </p:tavLst>
                                    </p:anim>
                                    <p:animEffect transition="in" filter="fade">
                                      <p:cBhvr>
                                        <p:cTn id="26" dur="1000"/>
                                        <p:tgtEl>
                                          <p:spTgt spid="2">
                                            <p:graphicEl>
                                              <a:dgm id="{00A30FE8-C814-4DA5-B82E-D65DA965246D}"/>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
                                            <p:graphicEl>
                                              <a:dgm id="{F3EE4042-6D03-4EA6-AA77-95494B44EB65}"/>
                                            </p:graphicEl>
                                          </p:spTgt>
                                        </p:tgtEl>
                                        <p:attrNameLst>
                                          <p:attrName>style.visibility</p:attrName>
                                        </p:attrNameLst>
                                      </p:cBhvr>
                                      <p:to>
                                        <p:strVal val="visible"/>
                                      </p:to>
                                    </p:set>
                                    <p:anim calcmode="lin" valueType="num">
                                      <p:cBhvr>
                                        <p:cTn id="31" dur="1000" fill="hold"/>
                                        <p:tgtEl>
                                          <p:spTgt spid="2">
                                            <p:graphicEl>
                                              <a:dgm id="{F3EE4042-6D03-4EA6-AA77-95494B44EB65}"/>
                                            </p:graphicEl>
                                          </p:spTgt>
                                        </p:tgtEl>
                                        <p:attrNameLst>
                                          <p:attrName>ppt_w</p:attrName>
                                        </p:attrNameLst>
                                      </p:cBhvr>
                                      <p:tavLst>
                                        <p:tav tm="0">
                                          <p:val>
                                            <p:fltVal val="0"/>
                                          </p:val>
                                        </p:tav>
                                        <p:tav tm="100000">
                                          <p:val>
                                            <p:strVal val="#ppt_w"/>
                                          </p:val>
                                        </p:tav>
                                      </p:tavLst>
                                    </p:anim>
                                    <p:anim calcmode="lin" valueType="num">
                                      <p:cBhvr>
                                        <p:cTn id="32" dur="1000" fill="hold"/>
                                        <p:tgtEl>
                                          <p:spTgt spid="2">
                                            <p:graphicEl>
                                              <a:dgm id="{F3EE4042-6D03-4EA6-AA77-95494B44EB65}"/>
                                            </p:graphicEl>
                                          </p:spTgt>
                                        </p:tgtEl>
                                        <p:attrNameLst>
                                          <p:attrName>ppt_h</p:attrName>
                                        </p:attrNameLst>
                                      </p:cBhvr>
                                      <p:tavLst>
                                        <p:tav tm="0">
                                          <p:val>
                                            <p:fltVal val="0"/>
                                          </p:val>
                                        </p:tav>
                                        <p:tav tm="100000">
                                          <p:val>
                                            <p:strVal val="#ppt_h"/>
                                          </p:val>
                                        </p:tav>
                                      </p:tavLst>
                                    </p:anim>
                                    <p:anim calcmode="lin" valueType="num">
                                      <p:cBhvr>
                                        <p:cTn id="33" dur="1000" fill="hold"/>
                                        <p:tgtEl>
                                          <p:spTgt spid="2">
                                            <p:graphicEl>
                                              <a:dgm id="{F3EE4042-6D03-4EA6-AA77-95494B44EB65}"/>
                                            </p:graphicEl>
                                          </p:spTgt>
                                        </p:tgtEl>
                                        <p:attrNameLst>
                                          <p:attrName>style.rotation</p:attrName>
                                        </p:attrNameLst>
                                      </p:cBhvr>
                                      <p:tavLst>
                                        <p:tav tm="0">
                                          <p:val>
                                            <p:fltVal val="90"/>
                                          </p:val>
                                        </p:tav>
                                        <p:tav tm="100000">
                                          <p:val>
                                            <p:fltVal val="0"/>
                                          </p:val>
                                        </p:tav>
                                      </p:tavLst>
                                    </p:anim>
                                    <p:animEffect transition="in" filter="fade">
                                      <p:cBhvr>
                                        <p:cTn id="34" dur="1000"/>
                                        <p:tgtEl>
                                          <p:spTgt spid="2">
                                            <p:graphicEl>
                                              <a:dgm id="{F3EE4042-6D03-4EA6-AA77-95494B44EB65}"/>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2">
                                            <p:graphicEl>
                                              <a:dgm id="{5EA2DC1D-45F4-49D3-9173-A5AE28A808E8}"/>
                                            </p:graphicEl>
                                          </p:spTgt>
                                        </p:tgtEl>
                                        <p:attrNameLst>
                                          <p:attrName>style.visibility</p:attrName>
                                        </p:attrNameLst>
                                      </p:cBhvr>
                                      <p:to>
                                        <p:strVal val="visible"/>
                                      </p:to>
                                    </p:set>
                                    <p:anim calcmode="lin" valueType="num">
                                      <p:cBhvr>
                                        <p:cTn id="39" dur="1000" fill="hold"/>
                                        <p:tgtEl>
                                          <p:spTgt spid="2">
                                            <p:graphicEl>
                                              <a:dgm id="{5EA2DC1D-45F4-49D3-9173-A5AE28A808E8}"/>
                                            </p:graphicEl>
                                          </p:spTgt>
                                        </p:tgtEl>
                                        <p:attrNameLst>
                                          <p:attrName>ppt_w</p:attrName>
                                        </p:attrNameLst>
                                      </p:cBhvr>
                                      <p:tavLst>
                                        <p:tav tm="0">
                                          <p:val>
                                            <p:fltVal val="0"/>
                                          </p:val>
                                        </p:tav>
                                        <p:tav tm="100000">
                                          <p:val>
                                            <p:strVal val="#ppt_w"/>
                                          </p:val>
                                        </p:tav>
                                      </p:tavLst>
                                    </p:anim>
                                    <p:anim calcmode="lin" valueType="num">
                                      <p:cBhvr>
                                        <p:cTn id="40" dur="1000" fill="hold"/>
                                        <p:tgtEl>
                                          <p:spTgt spid="2">
                                            <p:graphicEl>
                                              <a:dgm id="{5EA2DC1D-45F4-49D3-9173-A5AE28A808E8}"/>
                                            </p:graphicEl>
                                          </p:spTgt>
                                        </p:tgtEl>
                                        <p:attrNameLst>
                                          <p:attrName>ppt_h</p:attrName>
                                        </p:attrNameLst>
                                      </p:cBhvr>
                                      <p:tavLst>
                                        <p:tav tm="0">
                                          <p:val>
                                            <p:fltVal val="0"/>
                                          </p:val>
                                        </p:tav>
                                        <p:tav tm="100000">
                                          <p:val>
                                            <p:strVal val="#ppt_h"/>
                                          </p:val>
                                        </p:tav>
                                      </p:tavLst>
                                    </p:anim>
                                    <p:anim calcmode="lin" valueType="num">
                                      <p:cBhvr>
                                        <p:cTn id="41" dur="1000" fill="hold"/>
                                        <p:tgtEl>
                                          <p:spTgt spid="2">
                                            <p:graphicEl>
                                              <a:dgm id="{5EA2DC1D-45F4-49D3-9173-A5AE28A808E8}"/>
                                            </p:graphicEl>
                                          </p:spTgt>
                                        </p:tgtEl>
                                        <p:attrNameLst>
                                          <p:attrName>style.rotation</p:attrName>
                                        </p:attrNameLst>
                                      </p:cBhvr>
                                      <p:tavLst>
                                        <p:tav tm="0">
                                          <p:val>
                                            <p:fltVal val="90"/>
                                          </p:val>
                                        </p:tav>
                                        <p:tav tm="100000">
                                          <p:val>
                                            <p:fltVal val="0"/>
                                          </p:val>
                                        </p:tav>
                                      </p:tavLst>
                                    </p:anim>
                                    <p:animEffect transition="in" filter="fade">
                                      <p:cBhvr>
                                        <p:cTn id="42" dur="1000"/>
                                        <p:tgtEl>
                                          <p:spTgt spid="2">
                                            <p:graphicEl>
                                              <a:dgm id="{5EA2DC1D-45F4-49D3-9173-A5AE28A808E8}"/>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2">
                                            <p:graphicEl>
                                              <a:dgm id="{01CC33C0-9BA4-442C-91B8-21186086D44E}"/>
                                            </p:graphicEl>
                                          </p:spTgt>
                                        </p:tgtEl>
                                        <p:attrNameLst>
                                          <p:attrName>style.visibility</p:attrName>
                                        </p:attrNameLst>
                                      </p:cBhvr>
                                      <p:to>
                                        <p:strVal val="visible"/>
                                      </p:to>
                                    </p:set>
                                    <p:anim calcmode="lin" valueType="num">
                                      <p:cBhvr>
                                        <p:cTn id="47" dur="1000" fill="hold"/>
                                        <p:tgtEl>
                                          <p:spTgt spid="2">
                                            <p:graphicEl>
                                              <a:dgm id="{01CC33C0-9BA4-442C-91B8-21186086D44E}"/>
                                            </p:graphicEl>
                                          </p:spTgt>
                                        </p:tgtEl>
                                        <p:attrNameLst>
                                          <p:attrName>ppt_w</p:attrName>
                                        </p:attrNameLst>
                                      </p:cBhvr>
                                      <p:tavLst>
                                        <p:tav tm="0">
                                          <p:val>
                                            <p:fltVal val="0"/>
                                          </p:val>
                                        </p:tav>
                                        <p:tav tm="100000">
                                          <p:val>
                                            <p:strVal val="#ppt_w"/>
                                          </p:val>
                                        </p:tav>
                                      </p:tavLst>
                                    </p:anim>
                                    <p:anim calcmode="lin" valueType="num">
                                      <p:cBhvr>
                                        <p:cTn id="48" dur="1000" fill="hold"/>
                                        <p:tgtEl>
                                          <p:spTgt spid="2">
                                            <p:graphicEl>
                                              <a:dgm id="{01CC33C0-9BA4-442C-91B8-21186086D44E}"/>
                                            </p:graphicEl>
                                          </p:spTgt>
                                        </p:tgtEl>
                                        <p:attrNameLst>
                                          <p:attrName>ppt_h</p:attrName>
                                        </p:attrNameLst>
                                      </p:cBhvr>
                                      <p:tavLst>
                                        <p:tav tm="0">
                                          <p:val>
                                            <p:fltVal val="0"/>
                                          </p:val>
                                        </p:tav>
                                        <p:tav tm="100000">
                                          <p:val>
                                            <p:strVal val="#ppt_h"/>
                                          </p:val>
                                        </p:tav>
                                      </p:tavLst>
                                    </p:anim>
                                    <p:anim calcmode="lin" valueType="num">
                                      <p:cBhvr>
                                        <p:cTn id="49" dur="1000" fill="hold"/>
                                        <p:tgtEl>
                                          <p:spTgt spid="2">
                                            <p:graphicEl>
                                              <a:dgm id="{01CC33C0-9BA4-442C-91B8-21186086D44E}"/>
                                            </p:graphicEl>
                                          </p:spTgt>
                                        </p:tgtEl>
                                        <p:attrNameLst>
                                          <p:attrName>style.rotation</p:attrName>
                                        </p:attrNameLst>
                                      </p:cBhvr>
                                      <p:tavLst>
                                        <p:tav tm="0">
                                          <p:val>
                                            <p:fltVal val="90"/>
                                          </p:val>
                                        </p:tav>
                                        <p:tav tm="100000">
                                          <p:val>
                                            <p:fltVal val="0"/>
                                          </p:val>
                                        </p:tav>
                                      </p:tavLst>
                                    </p:anim>
                                    <p:animEffect transition="in" filter="fade">
                                      <p:cBhvr>
                                        <p:cTn id="50" dur="1000"/>
                                        <p:tgtEl>
                                          <p:spTgt spid="2">
                                            <p:graphicEl>
                                              <a:dgm id="{01CC33C0-9BA4-442C-91B8-21186086D44E}"/>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2">
                                            <p:graphicEl>
                                              <a:dgm id="{3DBDD308-29B0-4094-8100-A15D3C487380}"/>
                                            </p:graphicEl>
                                          </p:spTgt>
                                        </p:tgtEl>
                                        <p:attrNameLst>
                                          <p:attrName>style.visibility</p:attrName>
                                        </p:attrNameLst>
                                      </p:cBhvr>
                                      <p:to>
                                        <p:strVal val="visible"/>
                                      </p:to>
                                    </p:set>
                                    <p:anim calcmode="lin" valueType="num">
                                      <p:cBhvr>
                                        <p:cTn id="55" dur="1000" fill="hold"/>
                                        <p:tgtEl>
                                          <p:spTgt spid="2">
                                            <p:graphicEl>
                                              <a:dgm id="{3DBDD308-29B0-4094-8100-A15D3C487380}"/>
                                            </p:graphicEl>
                                          </p:spTgt>
                                        </p:tgtEl>
                                        <p:attrNameLst>
                                          <p:attrName>ppt_w</p:attrName>
                                        </p:attrNameLst>
                                      </p:cBhvr>
                                      <p:tavLst>
                                        <p:tav tm="0">
                                          <p:val>
                                            <p:fltVal val="0"/>
                                          </p:val>
                                        </p:tav>
                                        <p:tav tm="100000">
                                          <p:val>
                                            <p:strVal val="#ppt_w"/>
                                          </p:val>
                                        </p:tav>
                                      </p:tavLst>
                                    </p:anim>
                                    <p:anim calcmode="lin" valueType="num">
                                      <p:cBhvr>
                                        <p:cTn id="56" dur="1000" fill="hold"/>
                                        <p:tgtEl>
                                          <p:spTgt spid="2">
                                            <p:graphicEl>
                                              <a:dgm id="{3DBDD308-29B0-4094-8100-A15D3C487380}"/>
                                            </p:graphicEl>
                                          </p:spTgt>
                                        </p:tgtEl>
                                        <p:attrNameLst>
                                          <p:attrName>ppt_h</p:attrName>
                                        </p:attrNameLst>
                                      </p:cBhvr>
                                      <p:tavLst>
                                        <p:tav tm="0">
                                          <p:val>
                                            <p:fltVal val="0"/>
                                          </p:val>
                                        </p:tav>
                                        <p:tav tm="100000">
                                          <p:val>
                                            <p:strVal val="#ppt_h"/>
                                          </p:val>
                                        </p:tav>
                                      </p:tavLst>
                                    </p:anim>
                                    <p:anim calcmode="lin" valueType="num">
                                      <p:cBhvr>
                                        <p:cTn id="57" dur="1000" fill="hold"/>
                                        <p:tgtEl>
                                          <p:spTgt spid="2">
                                            <p:graphicEl>
                                              <a:dgm id="{3DBDD308-29B0-4094-8100-A15D3C487380}"/>
                                            </p:graphicEl>
                                          </p:spTgt>
                                        </p:tgtEl>
                                        <p:attrNameLst>
                                          <p:attrName>style.rotation</p:attrName>
                                        </p:attrNameLst>
                                      </p:cBhvr>
                                      <p:tavLst>
                                        <p:tav tm="0">
                                          <p:val>
                                            <p:fltVal val="90"/>
                                          </p:val>
                                        </p:tav>
                                        <p:tav tm="100000">
                                          <p:val>
                                            <p:fltVal val="0"/>
                                          </p:val>
                                        </p:tav>
                                      </p:tavLst>
                                    </p:anim>
                                    <p:animEffect transition="in" filter="fade">
                                      <p:cBhvr>
                                        <p:cTn id="58" dur="1000"/>
                                        <p:tgtEl>
                                          <p:spTgt spid="2">
                                            <p:graphicEl>
                                              <a:dgm id="{3DBDD308-29B0-4094-8100-A15D3C48738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dkHorz">
          <a:fgClr>
            <a:schemeClr val="accent4">
              <a:lumMod val="40000"/>
              <a:lumOff val="60000"/>
            </a:schemeClr>
          </a:fgClr>
          <a:bgClr>
            <a:srgbClr val="002060"/>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56080" y="1676840"/>
            <a:ext cx="1696219" cy="2158171"/>
          </a:xfrm>
          <a:prstGeom prst="rect">
            <a:avLst/>
          </a:prstGeom>
        </p:spPr>
      </p:pic>
      <p:pic>
        <p:nvPicPr>
          <p:cNvPr id="3" name="Picture 2"/>
          <p:cNvPicPr>
            <a:picLocks noChangeAspect="1"/>
          </p:cNvPicPr>
          <p:nvPr/>
        </p:nvPicPr>
        <p:blipFill>
          <a:blip r:embed="rId3"/>
          <a:stretch>
            <a:fillRect/>
          </a:stretch>
        </p:blipFill>
        <p:spPr>
          <a:xfrm>
            <a:off x="6350798" y="4063064"/>
            <a:ext cx="1700931" cy="2121592"/>
          </a:xfrm>
          <a:prstGeom prst="rect">
            <a:avLst/>
          </a:prstGeom>
        </p:spPr>
      </p:pic>
      <p:pic>
        <p:nvPicPr>
          <p:cNvPr id="4" name="Picture 3"/>
          <p:cNvPicPr>
            <a:picLocks noChangeAspect="1"/>
          </p:cNvPicPr>
          <p:nvPr/>
        </p:nvPicPr>
        <p:blipFill>
          <a:blip r:embed="rId4"/>
          <a:stretch>
            <a:fillRect/>
          </a:stretch>
        </p:blipFill>
        <p:spPr>
          <a:xfrm>
            <a:off x="4337355" y="1707453"/>
            <a:ext cx="1700931" cy="2127558"/>
          </a:xfrm>
          <a:prstGeom prst="rect">
            <a:avLst/>
          </a:prstGeom>
        </p:spPr>
      </p:pic>
      <p:pic>
        <p:nvPicPr>
          <p:cNvPr id="5" name="Picture 4"/>
          <p:cNvPicPr>
            <a:picLocks noChangeAspect="1"/>
          </p:cNvPicPr>
          <p:nvPr/>
        </p:nvPicPr>
        <p:blipFill>
          <a:blip r:embed="rId5"/>
          <a:stretch>
            <a:fillRect/>
          </a:stretch>
        </p:blipFill>
        <p:spPr>
          <a:xfrm>
            <a:off x="8336643" y="4026485"/>
            <a:ext cx="1715656" cy="2158171"/>
          </a:xfrm>
          <a:prstGeom prst="rect">
            <a:avLst/>
          </a:prstGeom>
        </p:spPr>
      </p:pic>
      <p:pic>
        <p:nvPicPr>
          <p:cNvPr id="6" name="Picture 5"/>
          <p:cNvPicPr>
            <a:picLocks noChangeAspect="1"/>
          </p:cNvPicPr>
          <p:nvPr/>
        </p:nvPicPr>
        <p:blipFill>
          <a:blip r:embed="rId6"/>
          <a:stretch>
            <a:fillRect/>
          </a:stretch>
        </p:blipFill>
        <p:spPr>
          <a:xfrm>
            <a:off x="2323912" y="1745925"/>
            <a:ext cx="1700931" cy="2121593"/>
          </a:xfrm>
          <a:prstGeom prst="rect">
            <a:avLst/>
          </a:prstGeom>
        </p:spPr>
      </p:pic>
      <p:pic>
        <p:nvPicPr>
          <p:cNvPr id="7" name="Picture 6"/>
          <p:cNvPicPr>
            <a:picLocks noChangeAspect="1"/>
          </p:cNvPicPr>
          <p:nvPr/>
        </p:nvPicPr>
        <p:blipFill>
          <a:blip r:embed="rId7"/>
          <a:stretch>
            <a:fillRect/>
          </a:stretch>
        </p:blipFill>
        <p:spPr>
          <a:xfrm>
            <a:off x="2310899" y="4026485"/>
            <a:ext cx="1710678" cy="2103303"/>
          </a:xfrm>
          <a:prstGeom prst="rect">
            <a:avLst/>
          </a:prstGeom>
        </p:spPr>
      </p:pic>
      <p:pic>
        <p:nvPicPr>
          <p:cNvPr id="8" name="Picture 7"/>
          <p:cNvPicPr>
            <a:picLocks noChangeAspect="1"/>
          </p:cNvPicPr>
          <p:nvPr/>
        </p:nvPicPr>
        <p:blipFill>
          <a:blip r:embed="rId8"/>
          <a:stretch>
            <a:fillRect/>
          </a:stretch>
        </p:blipFill>
        <p:spPr>
          <a:xfrm>
            <a:off x="6350798" y="1709346"/>
            <a:ext cx="1692770" cy="2158171"/>
          </a:xfrm>
          <a:prstGeom prst="rect">
            <a:avLst/>
          </a:prstGeom>
        </p:spPr>
      </p:pic>
      <p:pic>
        <p:nvPicPr>
          <p:cNvPr id="9" name="Picture 8"/>
          <p:cNvPicPr>
            <a:picLocks noChangeAspect="1"/>
          </p:cNvPicPr>
          <p:nvPr/>
        </p:nvPicPr>
        <p:blipFill>
          <a:blip r:embed="rId9"/>
          <a:stretch>
            <a:fillRect/>
          </a:stretch>
        </p:blipFill>
        <p:spPr>
          <a:xfrm>
            <a:off x="4335722" y="4063064"/>
            <a:ext cx="1700931" cy="2085014"/>
          </a:xfrm>
          <a:prstGeom prst="rect">
            <a:avLst/>
          </a:prstGeom>
        </p:spPr>
      </p:pic>
      <p:sp>
        <p:nvSpPr>
          <p:cNvPr id="10" name="8-Point Star 9"/>
          <p:cNvSpPr/>
          <p:nvPr/>
        </p:nvSpPr>
        <p:spPr>
          <a:xfrm>
            <a:off x="661182" y="651272"/>
            <a:ext cx="10775852" cy="676780"/>
          </a:xfrm>
          <a:prstGeom prst="star8">
            <a:avLst/>
          </a:prstGeom>
          <a:solidFill>
            <a:schemeClr val="bg1">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accent4">
                    <a:lumMod val="50000"/>
                  </a:schemeClr>
                </a:solidFill>
                <a:latin typeface="NikoshBAN" panose="02000000000000000000" pitchFamily="2" charset="0"/>
                <a:cs typeface="NikoshBAN" panose="02000000000000000000" pitchFamily="2" charset="0"/>
              </a:rPr>
              <a:t>উল্লেখযোগ্য</a:t>
            </a:r>
            <a:r>
              <a:rPr lang="en-US" sz="3600" dirty="0" smtClean="0">
                <a:solidFill>
                  <a:schemeClr val="accent4">
                    <a:lumMod val="50000"/>
                  </a:schemeClr>
                </a:solidFill>
                <a:latin typeface="NikoshBAN" panose="02000000000000000000" pitchFamily="2" charset="0"/>
                <a:cs typeface="NikoshBAN" panose="02000000000000000000" pitchFamily="2" charset="0"/>
              </a:rPr>
              <a:t> </a:t>
            </a:r>
            <a:r>
              <a:rPr lang="en-US" sz="3600" dirty="0" err="1" smtClean="0">
                <a:solidFill>
                  <a:schemeClr val="accent4">
                    <a:lumMod val="50000"/>
                  </a:schemeClr>
                </a:solidFill>
                <a:latin typeface="NikoshBAN" panose="02000000000000000000" pitchFamily="2" charset="0"/>
                <a:cs typeface="NikoshBAN" panose="02000000000000000000" pitchFamily="2" charset="0"/>
              </a:rPr>
              <a:t>কাব্যগ্রন্থসমূহ</a:t>
            </a:r>
            <a:r>
              <a:rPr lang="en-US" sz="3600" dirty="0" smtClean="0">
                <a:solidFill>
                  <a:schemeClr val="accent4">
                    <a:lumMod val="50000"/>
                  </a:schemeClr>
                </a:solidFill>
                <a:latin typeface="NikoshBAN" panose="02000000000000000000" pitchFamily="2" charset="0"/>
                <a:cs typeface="NikoshBAN" panose="02000000000000000000" pitchFamily="2" charset="0"/>
              </a:rPr>
              <a:t>…</a:t>
            </a:r>
            <a:endParaRPr lang="en-US" sz="3600" dirty="0">
              <a:solidFill>
                <a:schemeClr val="accent4">
                  <a:lumMod val="5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5887204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dkHorz">
          <a:fgClr>
            <a:schemeClr val="accent4">
              <a:lumMod val="40000"/>
              <a:lumOff val="60000"/>
            </a:schemeClr>
          </a:fgClr>
          <a:bgClr>
            <a:srgbClr val="002060"/>
          </a:bgClr>
        </a:patt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289446638"/>
              </p:ext>
            </p:extLst>
          </p:nvPr>
        </p:nvGraphicFramePr>
        <p:xfrm>
          <a:off x="3277772" y="1589650"/>
          <a:ext cx="6358596" cy="3364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ight Arrow Callout 3"/>
          <p:cNvSpPr/>
          <p:nvPr/>
        </p:nvSpPr>
        <p:spPr>
          <a:xfrm>
            <a:off x="2293034" y="1659988"/>
            <a:ext cx="1181685" cy="2912012"/>
          </a:xfrm>
          <a:prstGeom prst="rightArrowCallout">
            <a:avLst/>
          </a:prstGeom>
          <a:blipFill>
            <a:blip r:embed="rId7"/>
            <a:tile tx="0" ty="0" sx="100000" sy="100000" flip="none" algn="tl"/>
          </a:blip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bn-IN"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ছো</a:t>
            </a:r>
          </a:p>
          <a:p>
            <a:pPr lvl="0" algn="ctr"/>
            <a:r>
              <a:rPr lang="bn-IN"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ট</a:t>
            </a:r>
          </a:p>
          <a:p>
            <a:pPr lvl="0" algn="ctr"/>
            <a:r>
              <a:rPr lang="bn-IN"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গ</a:t>
            </a:r>
          </a:p>
          <a:p>
            <a:pPr lvl="0" algn="ctr"/>
            <a:r>
              <a:rPr lang="bn-IN"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ল্প</a:t>
            </a:r>
            <a:endPar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72591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graphicEl>
                                              <a:dgm id="{971960A8-260C-4015-B659-67D3D50A8B74}"/>
                                            </p:graphicEl>
                                          </p:spTgt>
                                        </p:tgtEl>
                                        <p:attrNameLst>
                                          <p:attrName>style.visibility</p:attrName>
                                        </p:attrNameLst>
                                      </p:cBhvr>
                                      <p:to>
                                        <p:strVal val="visible"/>
                                      </p:to>
                                    </p:set>
                                    <p:anim calcmode="lin" valueType="num">
                                      <p:cBhvr additive="base">
                                        <p:cTn id="7" dur="500" fill="hold"/>
                                        <p:tgtEl>
                                          <p:spTgt spid="2">
                                            <p:graphicEl>
                                              <a:dgm id="{971960A8-260C-4015-B659-67D3D50A8B74}"/>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graphicEl>
                                              <a:dgm id="{971960A8-260C-4015-B659-67D3D50A8B74}"/>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2">
                                            <p:graphicEl>
                                              <a:dgm id="{197AFC8D-F81D-408C-8A53-B72E60563277}"/>
                                            </p:graphicEl>
                                          </p:spTgt>
                                        </p:tgtEl>
                                        <p:attrNameLst>
                                          <p:attrName>style.visibility</p:attrName>
                                        </p:attrNameLst>
                                      </p:cBhvr>
                                      <p:to>
                                        <p:strVal val="visible"/>
                                      </p:to>
                                    </p:set>
                                    <p:anim calcmode="lin" valueType="num">
                                      <p:cBhvr additive="base">
                                        <p:cTn id="13" dur="500" fill="hold"/>
                                        <p:tgtEl>
                                          <p:spTgt spid="2">
                                            <p:graphicEl>
                                              <a:dgm id="{197AFC8D-F81D-408C-8A53-B72E60563277}"/>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graphicEl>
                                              <a:dgm id="{197AFC8D-F81D-408C-8A53-B72E60563277}"/>
                                            </p:graphic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2">
                                            <p:graphicEl>
                                              <a:dgm id="{117F062B-AC28-45D8-8DDB-AAB87B0988C7}"/>
                                            </p:graphicEl>
                                          </p:spTgt>
                                        </p:tgtEl>
                                        <p:attrNameLst>
                                          <p:attrName>style.visibility</p:attrName>
                                        </p:attrNameLst>
                                      </p:cBhvr>
                                      <p:to>
                                        <p:strVal val="visible"/>
                                      </p:to>
                                    </p:set>
                                    <p:anim calcmode="lin" valueType="num">
                                      <p:cBhvr additive="base">
                                        <p:cTn id="19" dur="500" fill="hold"/>
                                        <p:tgtEl>
                                          <p:spTgt spid="2">
                                            <p:graphicEl>
                                              <a:dgm id="{117F062B-AC28-45D8-8DDB-AAB87B0988C7}"/>
                                            </p:graphic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graphicEl>
                                              <a:dgm id="{117F062B-AC28-45D8-8DDB-AAB87B0988C7}"/>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2493</TotalTime>
  <Words>550</Words>
  <Application>Microsoft Office PowerPoint</Application>
  <PresentationFormat>Widescreen</PresentationFormat>
  <Paragraphs>93</Paragraphs>
  <Slides>20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Garamond</vt:lpstr>
      <vt:lpstr>NikoshBAN</vt:lpstr>
      <vt:lpstr>Vrinda</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পরিচিতি</dc:title>
  <dc:creator>User</dc:creator>
  <cp:lastModifiedBy>User</cp:lastModifiedBy>
  <cp:revision>261</cp:revision>
  <dcterms:created xsi:type="dcterms:W3CDTF">2019-07-01T17:12:50Z</dcterms:created>
  <dcterms:modified xsi:type="dcterms:W3CDTF">2019-10-22T21:42:22Z</dcterms:modified>
</cp:coreProperties>
</file>