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56" r:id="rId2"/>
    <p:sldId id="258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0" r:id="rId13"/>
    <p:sldId id="272" r:id="rId14"/>
    <p:sldId id="273" r:id="rId15"/>
    <p:sldId id="274" r:id="rId16"/>
    <p:sldId id="27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CC00"/>
    <a:srgbClr val="FFFF00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8CCD00-D0EE-45B0-A9FA-892786816044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A5E1A1-59A3-43CA-A2DE-8457443B52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110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5E1A1-59A3-43CA-A2DE-8457443B52E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293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967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5E1A1-59A3-43CA-A2DE-8457443B52E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25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B61EB-4978-4A60-B665-8E297B176F9A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C42A8-F5C7-4C20-B787-EFE6C18EE1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B61EB-4978-4A60-B665-8E297B176F9A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C42A8-F5C7-4C20-B787-EFE6C18EE1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B61EB-4978-4A60-B665-8E297B176F9A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C42A8-F5C7-4C20-B787-EFE6C18EE1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B61EB-4978-4A60-B665-8E297B176F9A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C42A8-F5C7-4C20-B787-EFE6C18EE1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B61EB-4978-4A60-B665-8E297B176F9A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C42A8-F5C7-4C20-B787-EFE6C18EE1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B61EB-4978-4A60-B665-8E297B176F9A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C42A8-F5C7-4C20-B787-EFE6C18EE1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B61EB-4978-4A60-B665-8E297B176F9A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C42A8-F5C7-4C20-B787-EFE6C18EE1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B61EB-4978-4A60-B665-8E297B176F9A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C42A8-F5C7-4C20-B787-EFE6C18EE1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B61EB-4978-4A60-B665-8E297B176F9A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C42A8-F5C7-4C20-B787-EFE6C18EE1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B61EB-4978-4A60-B665-8E297B176F9A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C42A8-F5C7-4C20-B787-EFE6C18EE1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B61EB-4978-4A60-B665-8E297B176F9A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F9C42A8-F5C7-4C20-B787-EFE6C18EE1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D9B61EB-4978-4A60-B665-8E297B176F9A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F9C42A8-F5C7-4C20-B787-EFE6C18EE13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2"/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90800" y="-76200"/>
            <a:ext cx="378879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27159" r="31666" b="9946"/>
          <a:stretch/>
        </p:blipFill>
        <p:spPr>
          <a:xfrm>
            <a:off x="2057400" y="2133600"/>
            <a:ext cx="47244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24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247" y="990600"/>
            <a:ext cx="2100262" cy="16162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509" y="990600"/>
            <a:ext cx="1839315" cy="16162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508" y="2606840"/>
            <a:ext cx="1839315" cy="15841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246" y="2606840"/>
            <a:ext cx="2100261" cy="15841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81200" y="4191882"/>
            <a:ext cx="6416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্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বনেতে জানি নে ফুল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গন্ধে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এমন করে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আকুল, 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81200" y="4653547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bn-BD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গগনে ওঠে রে চাঁদ এমন হাসি </a:t>
            </a:r>
            <a:r>
              <a:rPr lang="bn-BD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হেসে</a:t>
            </a:r>
            <a:r>
              <a:rPr lang="en-US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।।</a:t>
            </a:r>
            <a:r>
              <a:rPr lang="bn-BD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5324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886" y="1047908"/>
            <a:ext cx="2216714" cy="1524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462" y="1066799"/>
            <a:ext cx="2384424" cy="1524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887" y="2609481"/>
            <a:ext cx="2216714" cy="1669377"/>
          </a:xfrm>
          <a:prstGeom prst="rect">
            <a:avLst/>
          </a:prstGeom>
        </p:spPr>
      </p:pic>
      <p:pic>
        <p:nvPicPr>
          <p:cNvPr id="5" name="Picture 4" descr="sunset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23463" y="2596733"/>
            <a:ext cx="2384424" cy="16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447800" y="4349458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আঁখি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মেলে তোমার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প্রথম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আমার  চোখ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জুড়ালো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82450" y="4675715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ওই আলোতে নয়ন রেখে মুদব নয়ন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।।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11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838200"/>
            <a:ext cx="2743200" cy="1752600"/>
          </a:xfrm>
          <a:prstGeom prst="rect">
            <a:avLst/>
          </a:prstGeom>
        </p:spPr>
      </p:pic>
      <p:pic>
        <p:nvPicPr>
          <p:cNvPr id="3" name="Picture 2" descr="close ey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2743200"/>
            <a:ext cx="2743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1" y="4585421"/>
            <a:ext cx="2743199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95400" y="22860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   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টিকা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14478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সার্থক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72200" y="14478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সফল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32766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মুদব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6019800" y="32766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বন্ধ করব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36964" y="5103030"/>
            <a:ext cx="796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নয়ন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0" y="51054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চোখ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5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373559"/>
            <a:ext cx="205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ী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কাজ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3161584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 দেশে জন্ম গ্রহন করে কবি নিজেকে ধন্য মনে করেছেন কেন?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ব্যাখ্যা কর।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19" r="19672" b="31404"/>
          <a:stretch/>
        </p:blipFill>
        <p:spPr>
          <a:xfrm>
            <a:off x="2971800" y="1115291"/>
            <a:ext cx="2819400" cy="2041675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9169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769203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   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2152233"/>
            <a:ext cx="8686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কবির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অঙ্গ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জুড়ায়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কিসে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জনম বলতে কি </a:t>
            </a:r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বুঝায়? 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কবির দেশ প্রেমের পরিচয় দাও?</a:t>
            </a:r>
          </a:p>
          <a:p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কবি এ দেশে চিরনিদ্রায়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শায়িত হতে চান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কেন? </a:t>
            </a:r>
          </a:p>
        </p:txBody>
      </p:sp>
    </p:spTree>
    <p:extLst>
      <p:ext uri="{BB962C8B-B14F-4D97-AF65-F5344CB8AC3E}">
        <p14:creationId xmlns:p14="http://schemas.microsoft.com/office/powerpoint/2010/main" val="47699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895600" y="445476"/>
            <a:ext cx="2819400" cy="926124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9478dd77ccb0aa9bd4dc638337f70d44-retro-different-home-styles-for-home-by-aman-bans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1345808"/>
            <a:ext cx="2971800" cy="1854592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2476972" y="3048000"/>
            <a:ext cx="38090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বাংলাদেশের প্রাকৃতিক সৌন্দর্য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সম্পর্কে 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দশ লাইন লিখে আনবে।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6048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424862"/>
            <a:ext cx="3429000" cy="20063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0" y="797004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37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146928" y="1497266"/>
            <a:ext cx="3733800" cy="10668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" name="TextBox 3"/>
          <p:cNvSpPr txBox="1"/>
          <p:nvPr/>
        </p:nvSpPr>
        <p:spPr>
          <a:xfrm>
            <a:off x="1947028" y="1615167"/>
            <a:ext cx="2133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si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5075" y="1842008"/>
            <a:ext cx="1304925" cy="1444117"/>
          </a:xfrm>
          <a:prstGeom prst="rect">
            <a:avLst/>
          </a:prstGeom>
          <a:gradFill>
            <a:gsLst>
              <a:gs pos="0">
                <a:schemeClr val="accent3"/>
              </a:gs>
              <a:gs pos="68000">
                <a:schemeClr val="dk1">
                  <a:tint val="86000"/>
                  <a:satMod val="115000"/>
                </a:schemeClr>
              </a:gs>
              <a:gs pos="100000">
                <a:schemeClr val="dk1">
                  <a:tint val="50000"/>
                  <a:satMod val="150000"/>
                </a:schemeClr>
              </a:gs>
            </a:gsLst>
            <a:path path="circle">
              <a:fillToRect l="50000" t="130000" r="50000" b="-30000"/>
            </a:path>
          </a:gradFill>
        </p:spPr>
      </p:pic>
      <p:sp>
        <p:nvSpPr>
          <p:cNvPr id="14" name="TextBox 13"/>
          <p:cNvSpPr txBox="1"/>
          <p:nvPr/>
        </p:nvSpPr>
        <p:spPr>
          <a:xfrm>
            <a:off x="5791200" y="3286125"/>
            <a:ext cx="289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চারুপাঠ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ষষ্ঠ</a:t>
            </a:r>
            <a:endParaRPr lang="en-US" sz="20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৪৫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bn-BD" sz="20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তারিখ-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15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/০৪/২০১৯ইং </a:t>
            </a:r>
            <a:endParaRPr lang="en-US" sz="20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" y="2743201"/>
            <a:ext cx="4194928" cy="347787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68000">
                <a:schemeClr val="dk1">
                  <a:tint val="86000"/>
                  <a:satMod val="115000"/>
                </a:schemeClr>
              </a:gs>
              <a:gs pos="100000">
                <a:schemeClr val="dk1">
                  <a:tint val="50000"/>
                  <a:satMod val="150000"/>
                </a:schemeClr>
              </a:gs>
            </a:gsLst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i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000" i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i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শারিফুল</a:t>
            </a:r>
            <a:r>
              <a:rPr lang="en-US" sz="4000" i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i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endParaRPr lang="bn-IN" sz="4000" i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i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সহকারি শিক্ষক</a:t>
            </a:r>
            <a:r>
              <a:rPr lang="en-US" sz="2800" i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i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আই</a:t>
            </a:r>
            <a:r>
              <a:rPr lang="en-US" sz="2800" i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2800" i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800" i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bn-BD" sz="3200" i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চৌবারিয়া তোয়াজ উদ্দিন দাখিল মাদ্রাসা,আটঘরিয়া,পাবনা।</a:t>
            </a:r>
            <a:endParaRPr lang="en-US" sz="3200" i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i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itchFamily="2" charset="0"/>
              </a:rPr>
              <a:t>মোবাইল</a:t>
            </a:r>
            <a:r>
              <a:rPr lang="en-US" sz="2800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i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itchFamily="2" charset="0"/>
              </a:rPr>
              <a:t>নম্বরঃ</a:t>
            </a:r>
            <a:r>
              <a:rPr lang="en-US" sz="2800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itchFamily="2" charset="0"/>
              </a:rPr>
              <a:t> ০১৭১৯৮৬১২৬৯ </a:t>
            </a:r>
          </a:p>
          <a:p>
            <a:pPr algn="ctr"/>
            <a:endParaRPr lang="en-US" sz="28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32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80" y="2743200"/>
            <a:ext cx="665148" cy="92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74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37980" y="1143000"/>
            <a:ext cx="6172200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3" descr="jonmo bumi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3270" y="2138330"/>
            <a:ext cx="2324100" cy="1671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jonmo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2108168"/>
            <a:ext cx="2410929" cy="1701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asf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93695" y="3808429"/>
            <a:ext cx="2330385" cy="1659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"/>
          <p:cNvSpPr/>
          <p:nvPr/>
        </p:nvSpPr>
        <p:spPr>
          <a:xfrm>
            <a:off x="4495014" y="3810000"/>
            <a:ext cx="2410929" cy="1657946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41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owchart: Terminator 10"/>
          <p:cNvSpPr/>
          <p:nvPr/>
        </p:nvSpPr>
        <p:spPr>
          <a:xfrm>
            <a:off x="3581400" y="1676400"/>
            <a:ext cx="2438400" cy="1471098"/>
          </a:xfrm>
          <a:prstGeom prst="flowChartTermina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81400" y="1447800"/>
            <a:ext cx="2438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জন্মভূমি</a:t>
            </a:r>
            <a:endParaRPr lang="en-US" sz="6600" dirty="0">
              <a:solidFill>
                <a:srgbClr val="0033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0" y="2562723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রবীন্দ্রনাথ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ঠাকুর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45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29000" y="372070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3000" y="1752600"/>
            <a:ext cx="3962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…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95400" y="2667000"/>
            <a:ext cx="381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2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2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19200" y="3124200"/>
            <a:ext cx="64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en-US" sz="2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2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মাতৃভূমির </a:t>
            </a:r>
            <a:r>
              <a:rPr lang="bn-BD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প্রতি কবির মমত্ববোধ বর্ণনা করতে </a:t>
            </a:r>
            <a:r>
              <a:rPr lang="bn-BD" sz="2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49218" y="4038600"/>
            <a:ext cx="510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bn-BD" sz="2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কবিতাটির মূলভাব</a:t>
            </a:r>
            <a:r>
              <a:rPr lang="en-US" sz="2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ব্যাখ্যা </a:t>
            </a:r>
            <a:r>
              <a:rPr lang="bn-BD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BD" sz="2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3581400"/>
            <a:ext cx="41652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3। </a:t>
            </a:r>
            <a:r>
              <a:rPr lang="en-US" sz="2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94204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cer\Downloads\14579737792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763" y="2478199"/>
            <a:ext cx="1524000" cy="150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457200"/>
            <a:ext cx="426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রবীন্দ্রনাথ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ঠাকুর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30091" y="2264938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জন্মঃ</a:t>
            </a:r>
            <a:r>
              <a:rPr lang="en-US" sz="20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১৮৬১ </a:t>
            </a:r>
            <a:r>
              <a:rPr lang="en-US" sz="20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20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৭ </a:t>
            </a:r>
            <a:r>
              <a:rPr lang="en-US" sz="20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মে</a:t>
            </a:r>
            <a:r>
              <a:rPr lang="en-US" sz="20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>
              <a:solidFill>
                <a:srgbClr val="0033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30091" y="2552953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বিখ্যাত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উপন্যাসঃ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শেষের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57800" y="2905780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বিখ্যাত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কাব্যগ্রন্থঃ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গীতাঞ্জলি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73964" y="3266926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১৯১৩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নোবেল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পুরস্কার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পান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30091" y="3629113"/>
            <a:ext cx="381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সংগীতের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রচয়িতা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7800" y="3948124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মৃত্যুঃ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১৯৪১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৭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আগষ্ট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93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p Arrow Callout 9"/>
          <p:cNvSpPr/>
          <p:nvPr/>
        </p:nvSpPr>
        <p:spPr>
          <a:xfrm>
            <a:off x="4800600" y="3770744"/>
            <a:ext cx="2209800" cy="1600200"/>
          </a:xfrm>
          <a:prstGeom prst="up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আদর্শ পাঠ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838200" y="838200"/>
            <a:ext cx="3200400" cy="121920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IMG_20140821_0011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62668" y="2232890"/>
            <a:ext cx="1951463" cy="19581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 descr="IMG_20140821_0012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1870788"/>
            <a:ext cx="2209800" cy="19392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92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295400"/>
            <a:ext cx="2264229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4267200" y="1295400"/>
            <a:ext cx="1905000" cy="18288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09700" y="3096491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সার্থক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জন্মেছি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437408" y="3581400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সার্থক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তোমায়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ভালোবেসে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।।</a:t>
            </a:r>
            <a:endParaRPr lang="en-US" sz="2800" dirty="0"/>
          </a:p>
        </p:txBody>
      </p:sp>
      <p:pic>
        <p:nvPicPr>
          <p:cNvPr id="2050" name="Picture 2" descr="C:\Users\acer\Downloads\untitled-2_577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908" y="1371600"/>
            <a:ext cx="1948581" cy="1724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9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28282"/>
            <a:ext cx="1778567" cy="14673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581" y="1428282"/>
            <a:ext cx="1814945" cy="14673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588163" y="2938897"/>
            <a:ext cx="1762403" cy="16002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581" y="2931676"/>
            <a:ext cx="1814945" cy="16074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0" y="4539099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জানি নে তোর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ধন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রতন আছে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কি না রানির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মতন,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0" y="4876800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শুধু জানি আমার অঙ্গ জুড়ায় তোমায় ছায়ায়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এসে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51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514</TotalTime>
  <Words>277</Words>
  <Application>Microsoft Office PowerPoint</Application>
  <PresentationFormat>On-screen Show (4:3)</PresentationFormat>
  <Paragraphs>60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Calibri</vt:lpstr>
      <vt:lpstr>Constantia</vt:lpstr>
      <vt:lpstr>NikoshBAN</vt:lpstr>
      <vt:lpstr>Wingdings 2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user</cp:lastModifiedBy>
  <cp:revision>172</cp:revision>
  <dcterms:created xsi:type="dcterms:W3CDTF">2017-02-26T11:19:24Z</dcterms:created>
  <dcterms:modified xsi:type="dcterms:W3CDTF">2019-10-22T22:51:28Z</dcterms:modified>
</cp:coreProperties>
</file>