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6" r:id="rId2"/>
    <p:sldId id="287" r:id="rId3"/>
    <p:sldId id="288" r:id="rId4"/>
    <p:sldId id="289" r:id="rId5"/>
    <p:sldId id="260" r:id="rId6"/>
    <p:sldId id="256" r:id="rId7"/>
    <p:sldId id="290" r:id="rId8"/>
    <p:sldId id="258" r:id="rId9"/>
    <p:sldId id="259" r:id="rId10"/>
    <p:sldId id="261" r:id="rId11"/>
    <p:sldId id="265" r:id="rId12"/>
    <p:sldId id="266" r:id="rId13"/>
    <p:sldId id="291" r:id="rId14"/>
    <p:sldId id="267" r:id="rId15"/>
    <p:sldId id="281" r:id="rId16"/>
    <p:sldId id="263" r:id="rId17"/>
    <p:sldId id="262" r:id="rId18"/>
    <p:sldId id="280" r:id="rId19"/>
    <p:sldId id="269" r:id="rId20"/>
    <p:sldId id="277" r:id="rId21"/>
    <p:sldId id="272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56" autoAdjust="0"/>
  </p:normalViewPr>
  <p:slideViewPr>
    <p:cSldViewPr>
      <p:cViewPr>
        <p:scale>
          <a:sx n="60" d="100"/>
          <a:sy n="60" d="100"/>
        </p:scale>
        <p:origin x="-786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2D2F0-9610-44A8-8CC3-DE020BD2ABA7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705CD-F96A-4C82-8274-467BCBF20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23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315C0D-3A82-4926-B2FA-057FC247C9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464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ABE4A-06F9-4186-A68E-4649A3D01D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51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705CD-F96A-4C82-8274-467BCBF202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705CD-F96A-4C82-8274-467BCBF202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689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705CD-F96A-4C82-8274-467BCBF202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48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705CD-F96A-4C82-8274-467BCBF202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04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705CD-F96A-4C82-8274-467BCBF202D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13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705CD-F96A-4C82-8274-467BCBF202D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56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705CD-F96A-4C82-8274-467BCBF202D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5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7.png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90600"/>
            <a:ext cx="6400800" cy="33251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6800" y="3657600"/>
            <a:ext cx="7543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welcome</a:t>
            </a:r>
            <a:endParaRPr lang="en-US" sz="13800" b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0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33400" y="790902"/>
            <a:ext cx="3225252" cy="39334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276599" y="2171701"/>
            <a:ext cx="57324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MOHAMMAD AZHARUL ISLAM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Assistant  Teacher  (English)</a:t>
            </a: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Hugra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Habib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Kader High School</a:t>
            </a: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Tangail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Sadar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Tangail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58652" y="4267200"/>
            <a:ext cx="46701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CLASS:      </a:t>
            </a:r>
            <a:r>
              <a:rPr lang="en-US" sz="2800" b="1" i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NINE &amp; TEN</a:t>
            </a:r>
            <a:endParaRPr lang="en-US" sz="2800" b="1" i="1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SUBJECT:   </a:t>
            </a:r>
            <a:r>
              <a:rPr lang="en-US" sz="2800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ENGLISH FIRST PAPER</a:t>
            </a:r>
          </a:p>
        </p:txBody>
      </p:sp>
      <p:sp>
        <p:nvSpPr>
          <p:cNvPr id="5" name="Rectangle 4"/>
          <p:cNvSpPr/>
          <p:nvPr/>
        </p:nvSpPr>
        <p:spPr>
          <a:xfrm>
            <a:off x="4023259" y="1066800"/>
            <a:ext cx="38908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4400" b="1" kern="0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25081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47800"/>
            <a:ext cx="5410200" cy="44195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0" y="451945"/>
            <a:ext cx="47724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  you Know him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53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638800" cy="40569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7400" y="609600"/>
            <a:ext cx="47724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  you Know him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47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234" y="1676400"/>
            <a:ext cx="5867400" cy="40464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451945"/>
            <a:ext cx="46233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Do  you Know her</a:t>
            </a:r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4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105400" y="304800"/>
            <a:ext cx="3581400" cy="35814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="1" i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OVE FOR HUMANITY</a:t>
            </a:r>
            <a:r>
              <a:rPr lang="en-US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39612"/>
            <a:ext cx="2819400" cy="39991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Heart 3"/>
          <p:cNvSpPr/>
          <p:nvPr/>
        </p:nvSpPr>
        <p:spPr>
          <a:xfrm>
            <a:off x="5087007" y="2743200"/>
            <a:ext cx="3733800" cy="2932386"/>
          </a:xfrm>
          <a:prstGeom prst="hear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3000" y="152400"/>
            <a:ext cx="6781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Todays Tropic is--------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35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685800"/>
            <a:ext cx="6477000" cy="5562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2708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447800"/>
            <a:ext cx="74676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By the end of the lesson the learners will be able to able to --------------</a:t>
            </a:r>
          </a:p>
          <a:p>
            <a:pPr algn="just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describe people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ay about mother Teresa’s missions  for humanity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sk and answer questions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rite statements finding out true/false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371398" y="396793"/>
            <a:ext cx="60676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3927941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0759" y="228600"/>
            <a:ext cx="55005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Text reading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20" t="5175" r="30812" b="30199"/>
          <a:stretch/>
        </p:blipFill>
        <p:spPr>
          <a:xfrm flipH="1">
            <a:off x="838198" y="1447800"/>
            <a:ext cx="7238999" cy="3886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1113865" y="5486400"/>
            <a:ext cx="66876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Read more about Mother Teresa</a:t>
            </a:r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1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7730" y="381000"/>
            <a:ext cx="3108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Promotion</a:t>
            </a:r>
            <a:endParaRPr lang="en-US" sz="54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5257800"/>
            <a:ext cx="7315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Support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or encouragement of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doing something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0600" y="1526057"/>
            <a:ext cx="7315200" cy="37238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3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62200" y="228600"/>
            <a:ext cx="3886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Salute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51930"/>
            <a:ext cx="6858000" cy="46392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1501" y="5791200"/>
            <a:ext cx="5989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to pay homage to someone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39610" y="228600"/>
            <a:ext cx="36647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Compassion</a:t>
            </a:r>
            <a:endParaRPr lang="en-US" sz="54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7736" y="1447800"/>
            <a:ext cx="7209616" cy="35057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1384" y="5181600"/>
            <a:ext cx="69785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pity for the sufferings of others</a:t>
            </a:r>
            <a:endParaRPr lang="en-US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1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245" y="1469988"/>
            <a:ext cx="7178566" cy="40299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76400" y="5562600"/>
            <a:ext cx="65274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pity for the sufferings of others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2934533" y="533400"/>
            <a:ext cx="24673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Compassion</a:t>
            </a:r>
          </a:p>
        </p:txBody>
      </p:sp>
    </p:spTree>
    <p:extLst>
      <p:ext uri="{BB962C8B-B14F-4D97-AF65-F5344CB8AC3E}">
        <p14:creationId xmlns:p14="http://schemas.microsoft.com/office/powerpoint/2010/main" val="289526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228600"/>
            <a:ext cx="28042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Wrinkled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16211" y="1352112"/>
            <a:ext cx="3784485" cy="36008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8262" y="5105400"/>
            <a:ext cx="7895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having or showing  a small fold  or line in the skin due to age</a:t>
            </a:r>
            <a:endParaRPr lang="en-US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1352112"/>
            <a:ext cx="3683000" cy="36113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01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4500" y="5637705"/>
            <a:ext cx="5791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on the point of death.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05200" y="380999"/>
            <a:ext cx="16273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Dying</a:t>
            </a:r>
            <a:endParaRPr lang="en-US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05607"/>
            <a:ext cx="7543800" cy="41320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76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600200"/>
            <a:ext cx="3798559" cy="33250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650" y="1600200"/>
            <a:ext cx="3602126" cy="33250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16070" y="382837"/>
            <a:ext cx="28584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Destitute </a:t>
            </a:r>
            <a:endParaRPr lang="en-US" sz="54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9545" y="5105400"/>
            <a:ext cx="8260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Without money, food and other things necessary for life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9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5605" y="228600"/>
            <a:ext cx="23391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Survive</a:t>
            </a:r>
            <a:endParaRPr lang="en-US" sz="54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88" y="2227427"/>
            <a:ext cx="2645757" cy="206816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1447800"/>
            <a:ext cx="2454238" cy="36274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9392"/>
            <a:ext cx="2240781" cy="20272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25121" y="5638800"/>
            <a:ext cx="5353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To continue to live or exist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87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576" y="1067970"/>
            <a:ext cx="6950576" cy="41688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67000" y="104010"/>
            <a:ext cx="405591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Nirmol</a:t>
            </a:r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Hriday</a:t>
            </a: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5388998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Pure heart-a home for the dying destitute</a:t>
            </a:r>
            <a:endParaRPr lang="en-US" sz="40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336" y="911130"/>
            <a:ext cx="7235264" cy="430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96" y="979304"/>
            <a:ext cx="7276004" cy="42712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2278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3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8800" y="609600"/>
            <a:ext cx="751840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Answer the following  questions</a:t>
            </a:r>
            <a:endParaRPr lang="en-US" sz="44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199" y="1597572"/>
            <a:ext cx="78486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do you think  about Mother Teresa’s achievement of many awards?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does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Nirmol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Hridoy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stand for?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is your thinking about the name?</a:t>
            </a:r>
          </a:p>
          <a:p>
            <a:pPr marL="342900" indent="-34290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Why did Mother Teresa want the dying people to feel that they deserve care and love too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?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are the things  that you have learnt from Mother Teresa’s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life?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63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447800"/>
            <a:ext cx="7848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Write whether the  statement s are true or false. If false , give  the correct answer.</a:t>
            </a:r>
          </a:p>
          <a:p>
            <a:endParaRPr lang="en-US" sz="2800" b="1" i="1" dirty="0" smtClean="0"/>
          </a:p>
          <a:p>
            <a:pPr marL="342900" indent="-342900">
              <a:buAutoNum type="alphaL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Mother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eresa  will remain   alive in our mind.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b) Mother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eresa had no compassion for humanity.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c)  She had love for  those who needed love and support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   irrespective of creed.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d)  She founded home for the poor.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e)  Mother Teresa considered the people of her own family.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35062" y="304800"/>
            <a:ext cx="38738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Individual Work</a:t>
            </a:r>
            <a:endParaRPr lang="en-US" sz="44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66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500" y="5203686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Write paragraph on Mother Teresa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5000" y="143470"/>
            <a:ext cx="5715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5400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118558"/>
            <a:ext cx="4572000" cy="39106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4596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rt 3"/>
          <p:cNvSpPr/>
          <p:nvPr/>
        </p:nvSpPr>
        <p:spPr>
          <a:xfrm>
            <a:off x="1842791" y="1676399"/>
            <a:ext cx="5548609" cy="4865499"/>
          </a:xfrm>
          <a:prstGeom prst="hear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487753" y="457200"/>
            <a:ext cx="42566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</a:rPr>
              <a:t>NIRMOL HRIDAY</a:t>
            </a:r>
            <a:endParaRPr lang="en-US" sz="4800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56407" y="3228945"/>
            <a:ext cx="48311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en-US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You So Much</a:t>
            </a:r>
          </a:p>
        </p:txBody>
      </p:sp>
    </p:spTree>
    <p:extLst>
      <p:ext uri="{BB962C8B-B14F-4D97-AF65-F5344CB8AC3E}">
        <p14:creationId xmlns:p14="http://schemas.microsoft.com/office/powerpoint/2010/main" val="137308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330</Words>
  <Application>Microsoft Office PowerPoint</Application>
  <PresentationFormat>On-screen Show (4:3)</PresentationFormat>
  <Paragraphs>68</Paragraphs>
  <Slides>22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LOVE FOR HUMANITY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87</cp:revision>
  <dcterms:created xsi:type="dcterms:W3CDTF">2006-08-16T00:00:00Z</dcterms:created>
  <dcterms:modified xsi:type="dcterms:W3CDTF">2019-10-23T11:21:17Z</dcterms:modified>
</cp:coreProperties>
</file>