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256" r:id="rId2"/>
    <p:sldId id="271" r:id="rId3"/>
    <p:sldId id="257" r:id="rId4"/>
    <p:sldId id="258" r:id="rId5"/>
    <p:sldId id="262" r:id="rId6"/>
    <p:sldId id="263" r:id="rId7"/>
    <p:sldId id="260" r:id="rId8"/>
    <p:sldId id="259" r:id="rId9"/>
    <p:sldId id="269" r:id="rId10"/>
    <p:sldId id="270" r:id="rId11"/>
    <p:sldId id="261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65ACB-6FC6-4A84-82F8-820A6D60C8B1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ADB70-59A9-4161-BAE6-610E5640F7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8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DB70-59A9-4161-BAE6-610E5640F7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DB70-59A9-4161-BAE6-610E5640F7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7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ADB70-59A9-4161-BAE6-610E5640F7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5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6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0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0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0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59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1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53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90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80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313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9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4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0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6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1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0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8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6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Pijushsarkar71076@gmail.com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6858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F74EC8-188A-4A02-BF87-E8208FBA0313}"/>
              </a:ext>
            </a:extLst>
          </p:cNvPr>
          <p:cNvSpPr txBox="1"/>
          <p:nvPr/>
        </p:nvSpPr>
        <p:spPr>
          <a:xfrm>
            <a:off x="1" y="0"/>
            <a:ext cx="9143999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sz="7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F08243-12EB-4204-8886-01A86B11A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227"/>
            <a:ext cx="9143999" cy="572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6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71" y="1143000"/>
            <a:ext cx="2785266" cy="2286000"/>
          </a:xfr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1024878-159A-471D-9E3D-2776ED697E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631" y="1143000"/>
            <a:ext cx="2619375" cy="228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bn-BD" sz="54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কি ভাবে বনজ সম্পদ বৃদ্ধি করা যায় </a:t>
            </a:r>
            <a:r>
              <a:rPr lang="bn-BD" dirty="0">
                <a:solidFill>
                  <a:srgbClr val="000099"/>
                </a:solidFill>
              </a:rPr>
              <a:t>‌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55C5CE-B0B6-4F0A-827F-690E1D64B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362" y="1143000"/>
            <a:ext cx="2819400" cy="2286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535958-7133-4DC2-99D1-7ACFF93DB4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206" y="3962400"/>
            <a:ext cx="3807142" cy="2438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839584-C40C-489D-ADBE-F7028CFAF1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8" y="3962400"/>
            <a:ext cx="454262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0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98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প্রচলিত ও সামাজিক বনায়নের মধ্যে পার্থক্য কি?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 বনায়নের উদ্দেশ্য কি? 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842E85-8BD0-4772-9F0E-1754A436D7DF}"/>
              </a:ext>
            </a:extLst>
          </p:cNvPr>
          <p:cNvSpPr txBox="1"/>
          <p:nvPr/>
        </p:nvSpPr>
        <p:spPr>
          <a:xfrm>
            <a:off x="2874977" y="304800"/>
            <a:ext cx="3467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IN" sz="72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লী</a:t>
            </a:r>
            <a:r>
              <a:rPr lang="bn-BD" sz="72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য় কাজ </a:t>
            </a:r>
          </a:p>
        </p:txBody>
      </p:sp>
    </p:spTree>
    <p:extLst>
      <p:ext uri="{BB962C8B-B14F-4D97-AF65-F5344CB8AC3E}">
        <p14:creationId xmlns:p14="http://schemas.microsoft.com/office/powerpoint/2010/main" val="209744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0" y="2819400"/>
            <a:ext cx="8839200" cy="3276600"/>
          </a:xfrm>
        </p:spPr>
        <p:txBody>
          <a:bodyPr>
            <a:normAutofit/>
          </a:bodyPr>
          <a:lstStyle/>
          <a:p>
            <a:pPr algn="l"/>
            <a:br>
              <a:rPr lang="bn-IN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br>
              <a:rPr lang="bn-IN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98A5DA-8C40-4076-BC03-9EF9F10FC1D3}"/>
              </a:ext>
            </a:extLst>
          </p:cNvPr>
          <p:cNvSpPr txBox="1"/>
          <p:nvPr/>
        </p:nvSpPr>
        <p:spPr>
          <a:xfrm>
            <a:off x="2895600" y="7620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মূল্যায়ন</a:t>
            </a:r>
            <a:endParaRPr lang="en-US" sz="6600" dirty="0">
              <a:solidFill>
                <a:srgbClr val="00009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705EA2-86A4-4D28-9E3F-451B5F2BD73B}"/>
              </a:ext>
            </a:extLst>
          </p:cNvPr>
          <p:cNvSpPr txBox="1"/>
          <p:nvPr/>
        </p:nvSpPr>
        <p:spPr>
          <a:xfrm>
            <a:off x="0" y="2844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বনায়ন কত প্রকার  কি  কি?</a:t>
            </a:r>
            <a:endParaRPr lang="bn-IN" sz="36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বাংলাদেশের কোথায় কোথায় সামাজিক বনায়ন দেখতে</a:t>
            </a:r>
            <a:r>
              <a:rPr lang="bn-IN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পাওয়া যায়</a:t>
            </a:r>
            <a:r>
              <a:rPr lang="bn-IN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৩। বৃক্ষ সম্পদ বাড়ানোর উপায় কি?</a:t>
            </a:r>
            <a:r>
              <a:rPr lang="bn-IN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044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645948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বৃক্ষ সম্পদ বৃদ্ধির উপায় সমুহ বর্ণনা কর।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C4F26-C275-48CB-9BAA-608B23228348}"/>
              </a:ext>
            </a:extLst>
          </p:cNvPr>
          <p:cNvSpPr txBox="1"/>
          <p:nvPr/>
        </p:nvSpPr>
        <p:spPr>
          <a:xfrm>
            <a:off x="2852619" y="437971"/>
            <a:ext cx="3438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7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7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E7F39D-BFF2-4934-B28D-458E1340B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258" y="1780481"/>
            <a:ext cx="3807142" cy="3222008"/>
          </a:xfrm>
          <a:prstGeom prst="rect">
            <a:avLst/>
          </a:prstGeom>
        </p:spPr>
      </p:pic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278FE140-4CDA-46A5-8D37-8C7F90B1A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7996"/>
            <a:ext cx="3962400" cy="322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6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546A52-7474-4259-B47D-6F5E1064D020}"/>
              </a:ext>
            </a:extLst>
          </p:cNvPr>
          <p:cNvSpPr txBox="1"/>
          <p:nvPr/>
        </p:nvSpPr>
        <p:spPr>
          <a:xfrm>
            <a:off x="0" y="18143"/>
            <a:ext cx="914400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7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485DFB-FA57-4689-89F4-CF1BEE278AB5}"/>
              </a:ext>
            </a:extLst>
          </p:cNvPr>
          <p:cNvSpPr txBox="1"/>
          <p:nvPr/>
        </p:nvSpPr>
        <p:spPr>
          <a:xfrm>
            <a:off x="2743200" y="6019800"/>
            <a:ext cx="3127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ভালো থেকো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08EA35-011F-46F0-96E3-8FC2B920B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18473"/>
            <a:ext cx="9144000" cy="464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8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55E3C2A-48B9-43AB-87FF-88901D3AAE00}"/>
              </a:ext>
            </a:extLst>
          </p:cNvPr>
          <p:cNvSpPr txBox="1"/>
          <p:nvPr/>
        </p:nvSpPr>
        <p:spPr>
          <a:xfrm>
            <a:off x="0" y="24618"/>
            <a:ext cx="9144000" cy="29238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</a:t>
            </a:r>
            <a:r>
              <a:rPr lang="bn-IN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</a:p>
          <a:p>
            <a:pPr algn="ctr"/>
            <a:endParaRPr lang="bn-IN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80F03-41C0-4E8F-B3F0-A12D0077F646}"/>
              </a:ext>
            </a:extLst>
          </p:cNvPr>
          <p:cNvSpPr txBox="1"/>
          <p:nvPr/>
        </p:nvSpPr>
        <p:spPr>
          <a:xfrm>
            <a:off x="0" y="2827606"/>
            <a:ext cx="9144000" cy="45243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পিযুষ কান্তি সরকার</a:t>
            </a:r>
          </a:p>
          <a:p>
            <a:pPr algn="ctr"/>
            <a:r>
              <a:rPr lang="bn-BD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 সহকা</a:t>
            </a:r>
            <a:r>
              <a:rPr lang="bn-IN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রী</a:t>
            </a:r>
            <a:r>
              <a:rPr lang="bn-BD" sz="4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pPr algn="ctr"/>
            <a:r>
              <a:rPr lang="bn-BD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বেতাগা ইউনাইটেড </a:t>
            </a:r>
            <a:r>
              <a:rPr lang="bn-IN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মডেল </a:t>
            </a:r>
            <a:r>
              <a:rPr lang="bn-BD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 বিদ্যালয়</a:t>
            </a:r>
          </a:p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বেতাগা,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ফকিরহাট ,বাগেরহাট </a:t>
            </a:r>
            <a:endParaRPr lang="bn-IN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Pijushsarkar71076@gmail.com</a:t>
            </a:r>
            <a:r>
              <a:rPr lang="bn-IN" sz="3200" u="sng" dirty="0">
                <a:solidFill>
                  <a:srgbClr val="0070C0"/>
                </a:solidFill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  <a:p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2DEA52-F175-48C6-A484-05A6C7F68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0"/>
            <a:ext cx="2514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5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2999" y="1905000"/>
            <a:ext cx="7467600" cy="419213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bn-BD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শ্রেনিঃ নবম</a:t>
            </a:r>
          </a:p>
          <a:p>
            <a:pPr marL="0" indent="0" algn="ctr">
              <a:buNone/>
            </a:pPr>
            <a:r>
              <a:rPr lang="bn-BD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কৃষি শিক্ষা</a:t>
            </a:r>
            <a:endParaRPr lang="en-US" sz="5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অধ্যায়ঃ পঞ্চম </a:t>
            </a:r>
            <a:endParaRPr lang="bn-BD" sz="5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আলোচ্য বিষয়</a:t>
            </a:r>
            <a:r>
              <a:rPr lang="bn-IN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বনায়ন </a:t>
            </a:r>
          </a:p>
          <a:p>
            <a:pPr marL="0" indent="0" algn="ctr">
              <a:buNone/>
            </a:pPr>
            <a:r>
              <a:rPr lang="bn-BD" sz="5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66DB02-95B7-4753-9D74-C9A9AC2C7907}"/>
              </a:ext>
            </a:extLst>
          </p:cNvPr>
          <p:cNvSpPr txBox="1"/>
          <p:nvPr/>
        </p:nvSpPr>
        <p:spPr>
          <a:xfrm>
            <a:off x="2926586" y="206476"/>
            <a:ext cx="3900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72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5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0" y="23037"/>
            <a:ext cx="922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7200" u="sng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u="sng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60" y="16764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……..</a:t>
            </a:r>
            <a:endParaRPr lang="bn-BD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বনায়ন কাকে বলে বলতে পারবে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বনায়ন কত প্রকার কি কি বলতে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সামাজিকও প্রচলিত বনায়ন বর্ননা করতে পারবে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বনায়নের গুরুত্ব ব্যাখ্যা করতে পারবে।</a:t>
            </a:r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530"/>
            <a:ext cx="4729608" cy="477394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08" y="1380530"/>
            <a:ext cx="4414392" cy="477394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38200" y="457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ছবিতে তোমরা কি দেখতে পার</a:t>
            </a:r>
            <a:r>
              <a:rPr lang="bn-IN" sz="54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ছ ?  </a:t>
            </a:r>
            <a:endParaRPr lang="en-US" sz="5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4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212188"/>
            <a:ext cx="4495799" cy="556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8600"/>
            <a:ext cx="4648200" cy="556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9400" y="6051045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বনায়ন</a:t>
            </a:r>
            <a:endParaRPr lang="en-US" sz="44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04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3126" y="3050345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D1B51C-0577-4065-96D0-B5A336449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109" y="0"/>
            <a:ext cx="9266835" cy="683103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CC18D04-ED40-45BD-A41F-80E168DBA3EE}"/>
              </a:ext>
            </a:extLst>
          </p:cNvPr>
          <p:cNvSpPr/>
          <p:nvPr/>
        </p:nvSpPr>
        <p:spPr>
          <a:xfrm>
            <a:off x="68708" y="1145345"/>
            <a:ext cx="8839200" cy="4572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বাংলাদেশের বনায়ন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2237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916" y="-228599"/>
            <a:ext cx="4338084" cy="571499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3914"/>
            <a:ext cx="4805916" cy="56703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5791200"/>
            <a:ext cx="640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বনায়ন কাকে বলে বলতে পা</a:t>
            </a:r>
            <a:r>
              <a:rPr lang="bn-IN" sz="36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রো</a:t>
            </a:r>
            <a:r>
              <a:rPr lang="bn-BD" sz="3600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3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1" y="1170463"/>
            <a:ext cx="4572000" cy="46200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91" y="1170463"/>
            <a:ext cx="4520418" cy="4620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" y="222204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ছবিতে তোমরা কত প্রকার বনায়ন দেখতে পার</a:t>
            </a:r>
            <a:r>
              <a:rPr lang="bn-IN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ছো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BF8A90-D318-4ED3-B330-48E9F1DCB157}"/>
              </a:ext>
            </a:extLst>
          </p:cNvPr>
          <p:cNvSpPr/>
          <p:nvPr/>
        </p:nvSpPr>
        <p:spPr>
          <a:xfrm>
            <a:off x="1281098" y="6030850"/>
            <a:ext cx="7362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প্রচলিত  ও সামাজিক বনায়নের মধ্যে  পার্থক্য কি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04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1115</TotalTime>
  <Words>186</Words>
  <Application>Microsoft Office PowerPoint</Application>
  <PresentationFormat>On-screen Show (4:3)</PresentationFormat>
  <Paragraphs>41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কি ভাবে বনজ সম্পদ বৃদ্ধি করা যায় ‌</vt:lpstr>
      <vt:lpstr>PowerPoint Presentation</vt:lpstr>
      <vt:lpstr>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স্বাগতমস</dc:title>
  <dc:creator>TSS</dc:creator>
  <cp:lastModifiedBy>Pijush Sarkar</cp:lastModifiedBy>
  <cp:revision>158</cp:revision>
  <dcterms:created xsi:type="dcterms:W3CDTF">2006-08-16T00:00:00Z</dcterms:created>
  <dcterms:modified xsi:type="dcterms:W3CDTF">2019-10-22T21:04:06Z</dcterms:modified>
</cp:coreProperties>
</file>