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9B0DF3-AEFD-4274-8C45-C037BBC52260}">
          <p14:sldIdLst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9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40ECA6-7CF4-451F-8A45-45CB0D11D924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E9C06D-D29A-4B14-A416-75EC143C55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dipak_b80@yahoo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ipak_b80@yahoo.co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ri-2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8600" y="49822"/>
            <a:ext cx="1905000" cy="19936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5600" y="65810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E mail: dipak_b80@yahoo.com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2590800" y="228600"/>
            <a:ext cx="5943600" cy="1295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bn-BD" sz="5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পাঠে</a:t>
            </a:r>
            <a:br>
              <a:rPr lang="bn-BD" sz="5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তোমাদের স্বাগতম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4038600" y="3505200"/>
            <a:ext cx="4953000" cy="2819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bn-BD" sz="4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দীপক লাল ভৌমিক</a:t>
            </a:r>
            <a:endParaRPr lang="bn-BD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শ্রীকাইল কে,কে উচ্চ বিদ্যালয়</a:t>
            </a:r>
          </a:p>
          <a:p>
            <a:pPr algn="ctr"/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মুরাদনগর, কুমিল্লা ।</a:t>
            </a:r>
          </a:p>
          <a:p>
            <a:pPr algn="ctr"/>
            <a:r>
              <a:rPr lang="bn-BD" sz="2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মোবাইল নং-০১৭১৫৯৮৭৮০২</a:t>
            </a:r>
          </a:p>
          <a:p>
            <a:pPr algn="ctr"/>
            <a:r>
              <a:rPr lang="en-US" sz="1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Email: dipak_b</a:t>
            </a:r>
            <a:r>
              <a:rPr lang="en-US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1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@yahoo.com</a:t>
            </a:r>
          </a:p>
        </p:txBody>
      </p:sp>
      <p:pic>
        <p:nvPicPr>
          <p:cNvPr id="16" name="Picture 28" descr="C:\Documents and Settings\ADMIN\Desktop\My chobi\DSC019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600" y="3429000"/>
            <a:ext cx="3149600" cy="289560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7030A0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540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372" y="304800"/>
            <a:ext cx="4399255" cy="1143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bn-BD" sz="7200" u="sng" dirty="0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দলীয় কাজ</a:t>
            </a:r>
            <a:endParaRPr lang="en-US" u="sng" dirty="0" smtClean="0">
              <a:solidFill>
                <a:srgbClr val="0000FF"/>
              </a:solidFill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599" y="2819400"/>
            <a:ext cx="8672513" cy="3346144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  <a:defRPr/>
            </a:pPr>
            <a:r>
              <a:rPr lang="bn-BD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# </a:t>
            </a:r>
            <a:r>
              <a:rPr lang="bn-IN" sz="5400" u="sng" dirty="0">
                <a:latin typeface="NikoshBAN" pitchFamily="2" charset="0"/>
                <a:cs typeface="NikoshBAN" pitchFamily="2" charset="0"/>
              </a:rPr>
              <a:t>শব্দের উৎপত্তির কারন গুলি কি কি ?</a:t>
            </a:r>
            <a:endParaRPr lang="en-US" sz="60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5562600" y="64881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NikoshBAN" pitchFamily="2" charset="0"/>
                <a:cs typeface="NikoshBAN" pitchFamily="2" charset="0"/>
              </a:rPr>
              <a:t>Email:  </a:t>
            </a:r>
            <a:r>
              <a:rPr lang="en-US">
                <a:latin typeface="NikoshBAN" pitchFamily="2" charset="0"/>
                <a:cs typeface="NikoshBAN" pitchFamily="2" charset="0"/>
                <a:hlinkClick r:id="rId2"/>
              </a:rPr>
              <a:t>dipak_b</a:t>
            </a:r>
            <a:r>
              <a:rPr lang="en-US">
                <a:latin typeface="Times New Roman" pitchFamily="18" charset="0"/>
                <a:cs typeface="Times New Roman" pitchFamily="18" charset="0"/>
                <a:hlinkClick r:id="rId2"/>
              </a:rPr>
              <a:t>80</a:t>
            </a:r>
            <a:r>
              <a:rPr lang="en-US">
                <a:latin typeface="NikoshBAN" pitchFamily="2" charset="0"/>
                <a:cs typeface="NikoshBAN" pitchFamily="2" charset="0"/>
                <a:hlinkClick r:id="rId2"/>
              </a:rPr>
              <a:t>@yahoo.com</a:t>
            </a:r>
            <a:endParaRPr lang="en-US"/>
          </a:p>
        </p:txBody>
      </p:sp>
      <p:pic>
        <p:nvPicPr>
          <p:cNvPr id="14341" name="Picture 4" descr="man_thinking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2043113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440679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9200" y="381000"/>
            <a:ext cx="6324600" cy="2133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3200400"/>
            <a:ext cx="7467600" cy="2895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কম্পনের ফলে শব্দ কিভাবে উৎপন্ন হয় 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152400"/>
            <a:ext cx="7848600" cy="3505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0"/>
            <a:ext cx="9144000" cy="304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5" y="3810000"/>
            <a:ext cx="9111175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6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5386" y="609600"/>
            <a:ext cx="8001000" cy="487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 সপ্তম</a:t>
            </a:r>
          </a:p>
          <a:p>
            <a:pPr algn="ctr"/>
            <a:r>
              <a:rPr lang="bn-IN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বিজ্ঞান</a:t>
            </a:r>
          </a:p>
          <a:p>
            <a:pPr algn="ctr"/>
            <a:r>
              <a:rPr lang="bn-IN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50</a:t>
            </a:r>
            <a:r>
              <a:rPr lang="bn-IN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মিনিট 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0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2209800"/>
            <a:ext cx="8153400" cy="3429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charset="0"/>
              <a:buChar char="•"/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 কি তা বলতে পারবে ।</a:t>
            </a:r>
          </a:p>
          <a:p>
            <a:pPr marL="457200" indent="-457200">
              <a:buFont typeface="Arial" charset="0"/>
              <a:buChar char="•"/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সুরযুক্ত  ও সুরহীন শব্দ শনাক্ত করতে পারবে ।</a:t>
            </a:r>
          </a:p>
          <a:p>
            <a:pPr marL="457200" indent="-457200">
              <a:buFont typeface="Arial" charset="0"/>
              <a:buChar char="•"/>
            </a:pP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 বৈশিষ্ট্য ব্যাখ্যা  করতে পারবে ।</a:t>
            </a:r>
          </a:p>
          <a:p>
            <a:pPr marL="457200" indent="-457200">
              <a:buFont typeface="Arial" charset="0"/>
              <a:buChar char="•"/>
            </a:pPr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শব্দের উৎপত্তি কিভাবে হয় তা ব্যাখ্যা করতে পারবে। </a:t>
            </a:r>
          </a:p>
          <a:p>
            <a:pPr marL="457200" indent="-457200" algn="ctr">
              <a:buFont typeface="Arial" charset="0"/>
              <a:buChar char="•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1187548" y="381000"/>
            <a:ext cx="5943600" cy="1295400"/>
          </a:xfrm>
          <a:prstGeom prst="rect">
            <a:avLst/>
          </a:prstGeom>
          <a:solidFill>
            <a:schemeClr val="folHlink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bn-IN" sz="6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r>
              <a:rPr lang="en-US" sz="6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……</a:t>
            </a:r>
            <a:endParaRPr lang="en-US" sz="66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95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3" y="1839826"/>
            <a:ext cx="2340147" cy="23401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991" y="2209800"/>
            <a:ext cx="2523720" cy="17632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032" y="2046702"/>
            <a:ext cx="3130394" cy="19263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3" y="4386849"/>
            <a:ext cx="3425923" cy="14956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54" y="4117477"/>
            <a:ext cx="3586146" cy="176505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81000" y="76200"/>
            <a:ext cx="8153400" cy="1676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কয়েকটি ছবি দেখি</a:t>
            </a:r>
            <a:endParaRPr lang="en-US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190971" y="5732369"/>
            <a:ext cx="4948311" cy="112786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এগুলো থেকে কি উৎপন্ন হয়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0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662354"/>
            <a:ext cx="7772400" cy="3962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ও শব্দের উৎপত্তি 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5029200"/>
            <a:ext cx="6553200" cy="1676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চল একটি ভিডিও দেখি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078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0"/>
            <a:ext cx="3491132" cy="16080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650588"/>
            <a:ext cx="2066925" cy="2209800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4038600" y="3471018"/>
            <a:ext cx="2438400" cy="284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0" y="152400"/>
            <a:ext cx="5791200" cy="2057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উপকরন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0"/>
            <a:ext cx="3130394" cy="1926396"/>
          </a:xfrm>
          <a:prstGeom prst="rect">
            <a:avLst/>
          </a:prstGeom>
        </p:spPr>
      </p:pic>
      <p:sp>
        <p:nvSpPr>
          <p:cNvPr id="8" name="Bent-Up Arrow 7"/>
          <p:cNvSpPr/>
          <p:nvPr/>
        </p:nvSpPr>
        <p:spPr>
          <a:xfrm>
            <a:off x="3719732" y="5535198"/>
            <a:ext cx="4357468" cy="48460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8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609600" y="1600200"/>
            <a:ext cx="8077200" cy="22860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সকল শব্দ শুনতে শ্রুতি মধুর ,সুর আছে এবং শুনতে ভাল লাগে ঐ সকল শব্দ গুলিকে সুর যুক্ত শব্দ বলে।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যেমনঃ বাঁশির সুর , হারমনিয়ামের শব্দ।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587326" y="4267200"/>
            <a:ext cx="8077200" cy="2286000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সকল শব্দ শুনতে শ্রুতি মধুর নয় ,গোলমেলে ও বিরক্তিকর এই রকম শব্দ গুলিকে সুরহীন  শব্দ বলে।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যেমনঃ গাড়ীর হর্নের শব্দ, লোহা কাটার শব্দ ও কুকুরের ঘেউ ঘেউ।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87326" y="76200"/>
            <a:ext cx="8099474" cy="1371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 লেকচার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27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381000"/>
            <a:ext cx="8153400" cy="571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শব্দের বৈশিষ্টঃ</a:t>
            </a: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 একপ্রকার শক্তি যা বস্তুর কম্পনের ফলে উৎপন্ন হয়।</a:t>
            </a:r>
          </a:p>
          <a:p>
            <a:pPr algn="ctr"/>
            <a:endParaRPr lang="bn-IN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কম্পনশীল যে বস্তু শব্দ সৃষ্টি করে তাই হল শব্দের উৎস । 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8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/>
        </p:nvSpPr>
        <p:spPr>
          <a:xfrm>
            <a:off x="990600" y="838200"/>
            <a:ext cx="3962400" cy="1219200"/>
          </a:xfrm>
          <a:prstGeom prst="round2DiagRect">
            <a:avLst/>
          </a:prstGeom>
          <a:solidFill>
            <a:schemeClr val="bg1">
              <a:lumMod val="75000"/>
            </a:schemeClr>
          </a:solidFill>
          <a:ln w="57150">
            <a:solidFill>
              <a:srgbClr val="7030A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60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152400" y="4267200"/>
            <a:ext cx="8991600" cy="1447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bn-IN" sz="5400" u="sng" dirty="0" smtClean="0">
                <a:latin typeface="NikoshBAN" pitchFamily="2" charset="0"/>
                <a:cs typeface="NikoshBAN" pitchFamily="2" charset="0"/>
              </a:rPr>
              <a:t>সুরহীন শব্দ অনুধাবন করা যায় না কেন ?</a:t>
            </a:r>
            <a:r>
              <a:rPr lang="bn-BD" sz="5400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5400" u="sng" dirty="0" smtClean="0">
                <a:latin typeface="NikoshBAN" pitchFamily="2" charset="0"/>
                <a:cs typeface="NikoshBAN" pitchFamily="2" charset="0"/>
              </a:rPr>
            </a:br>
            <a:r>
              <a:rPr lang="bn-BD" sz="6600" u="sng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600" u="sng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endParaRPr lang="en-US" sz="6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291" name="Picture 2" descr="man_thinking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066800"/>
            <a:ext cx="2652713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5562600" y="64881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Email:  </a:t>
            </a:r>
            <a:r>
              <a:rPr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3"/>
              </a:rPr>
              <a:t>dipak_b</a:t>
            </a:r>
            <a:r>
              <a:rPr lang="en-US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80</a:t>
            </a:r>
            <a:r>
              <a:rPr lang="en-US">
                <a:solidFill>
                  <a:srgbClr val="7030A0"/>
                </a:solidFill>
                <a:latin typeface="NikoshBAN" pitchFamily="2" charset="0"/>
                <a:cs typeface="NikoshBAN" pitchFamily="2" charset="0"/>
                <a:hlinkClick r:id="rId3"/>
              </a:rPr>
              <a:t>@yahoo.com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8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C 0.181 0 0.25 -0.069 0.25 -0.125 L 0.25 -0.25 E" pathEditMode="relative" ptsTypes="">
                                      <p:cBhvr>
                                        <p:cTn id="21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290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</TotalTime>
  <Words>204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Georgia</vt:lpstr>
      <vt:lpstr>NikoshBAN</vt:lpstr>
      <vt:lpstr>SutonnyMJ</vt:lpstr>
      <vt:lpstr>Times New Roman</vt:lpstr>
      <vt:lpstr>Trebuchet MS</vt:lpstr>
      <vt:lpstr>Wingdings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সুরহীন শব্দ অনুধাবন করা যায় না কেন ?     </vt:lpstr>
      <vt:lpstr>দলীয় কাজ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32</cp:revision>
  <dcterms:created xsi:type="dcterms:W3CDTF">2015-05-28T04:22:40Z</dcterms:created>
  <dcterms:modified xsi:type="dcterms:W3CDTF">2019-10-23T12:57:06Z</dcterms:modified>
</cp:coreProperties>
</file>