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8" r:id="rId4"/>
    <p:sldId id="259" r:id="rId5"/>
    <p:sldId id="260" r:id="rId6"/>
    <p:sldId id="268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74" r:id="rId15"/>
    <p:sldId id="269" r:id="rId16"/>
    <p:sldId id="275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362" autoAdjust="0"/>
  </p:normalViewPr>
  <p:slideViewPr>
    <p:cSldViewPr>
      <p:cViewPr varScale="1">
        <p:scale>
          <a:sx n="69" d="100"/>
          <a:sy n="69" d="100"/>
        </p:scale>
        <p:origin x="16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0C44E-D3C7-49AD-9ED0-32DA9248B40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0AB4C-956A-40FC-A827-0AC23738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AB4C-956A-40FC-A827-0AC237382F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AB4C-956A-40FC-A827-0AC237382F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1" y="144439"/>
            <a:ext cx="8821118" cy="6477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2521" y="76200"/>
            <a:ext cx="882111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7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75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17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175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175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7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873" y="304800"/>
            <a:ext cx="5410200" cy="4648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304800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কর্মচারিদের বেতন প্রদান করা হচ্ছে।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274464"/>
            <a:ext cx="8686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শ্রেণিতে আলোচনা করবো 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153400" cy="1754326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বোর্ড  বই এর  ২৩,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২৪ পেজ পড়তে দিবো 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14800"/>
            <a:ext cx="83058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1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শ্রেণিতে ৫ মিনিট সময় দিবো।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42" y="735724"/>
            <a:ext cx="86868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দু‘তরফা দাখিলা পদ্বতির ব্যাখ্যা প্রদান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করে     হিসাব এর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ডেবিট ও ক্রেডিট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নির্ণয় দেখানো হলে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459" y="2931430"/>
            <a:ext cx="83058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অফিস  কর্মচারীদের  বেতন প্রদান ৭,০০০ টাকা 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এখানে  দুইটি পক্ষ  আছে।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(ক) বেতন হিসাব --------৭,০০০ টাকা ডেবিট ।</a:t>
            </a:r>
          </a:p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(খ)  নগদান হিসাব  -------------------৭,০০০ 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টাকা ক্রেডিট ।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0844" y="404315"/>
            <a:ext cx="6705600" cy="1500685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133600"/>
            <a:ext cx="853440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/>
              <a:t>ভাড়া প্রদান করা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া </a:t>
            </a:r>
            <a:r>
              <a:rPr lang="bn-BD" sz="4400" b="1" dirty="0" smtClean="0"/>
              <a:t>২,০০০ টাকা। এই লেনদেনটির দাতা ও গ্রহীতা নির্ণয় কর ।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363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666" y="954881"/>
            <a:ext cx="8229600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</a:p>
          <a:p>
            <a:pPr algn="ctr"/>
            <a:r>
              <a:rPr lang="bn-BD" sz="5400" b="1" dirty="0" smtClean="0"/>
              <a:t>আমি মনিটর করবো এবং কোন </a:t>
            </a:r>
            <a:r>
              <a:rPr lang="bn-BD" sz="5400" b="1" dirty="0"/>
              <a:t>শিক্ষার্থির কোন </a:t>
            </a:r>
            <a:r>
              <a:rPr lang="bn-BD" sz="5400" b="1" dirty="0" smtClean="0"/>
              <a:t>অসুবিদা হলে সেটা</a:t>
            </a:r>
            <a:r>
              <a:rPr lang="en-US" sz="5400" b="1" dirty="0" smtClean="0"/>
              <a:t> </a:t>
            </a:r>
            <a:r>
              <a:rPr lang="bn-BD" sz="5400" b="1" dirty="0" smtClean="0"/>
              <a:t>সমাধান করবো।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60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858000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জোড়ায়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007" y="2433935"/>
            <a:ext cx="8001000" cy="156966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প্রতি ২জনের একটি জোড়া গঠন করে।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কাজ দেওয়া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া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আসবাবপত্র ক্রয় ৮,০০০ টাকা।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007" y="5257800"/>
            <a:ext cx="8476593" cy="646331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হিসাব এর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ডেবিট ও ক্রেডিট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নির্ণয় কর।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666" y="533400"/>
            <a:ext cx="8229600" cy="4062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</a:p>
          <a:p>
            <a:r>
              <a:rPr lang="bn-BD" sz="4800" b="1" dirty="0" smtClean="0"/>
              <a:t>আমি ভালো এবং দুর্বল শিক্ষার্থির</a:t>
            </a:r>
            <a:r>
              <a:rPr lang="en-US" sz="4800" b="1" dirty="0" smtClean="0"/>
              <a:t> </a:t>
            </a:r>
            <a:r>
              <a:rPr lang="bn-BD" sz="4800" b="1" dirty="0" smtClean="0"/>
              <a:t>নিয়া জোরা গঠন করবো, মনিটর করবো এবং </a:t>
            </a:r>
            <a:r>
              <a:rPr lang="bn-BD" sz="4800" b="1" dirty="0"/>
              <a:t>শিক্ষার্থির কোন </a:t>
            </a:r>
            <a:r>
              <a:rPr lang="bn-BD" sz="4800" b="1" dirty="0" smtClean="0"/>
              <a:t>অসুবিধা হলে সেটা সমাধান করবো।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01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1981200"/>
            <a:ext cx="6934200" cy="403860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বলতো দাতা কাকে বলে</a:t>
            </a:r>
            <a:r>
              <a:rPr lang="bn-BD" sz="48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বলতো গ্রহিতা কাকে বলে ?</a:t>
            </a:r>
          </a:p>
          <a:p>
            <a:r>
              <a:rPr lang="bn-BD" sz="32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2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76200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কিভাবে হিসাবের ডেবিট ক্রেডিট নির্ণয় করা যায়  ? </a:t>
            </a:r>
          </a:p>
        </p:txBody>
      </p:sp>
      <p:sp>
        <p:nvSpPr>
          <p:cNvPr id="5" name="Pentagon 4"/>
          <p:cNvSpPr/>
          <p:nvPr/>
        </p:nvSpPr>
        <p:spPr>
          <a:xfrm>
            <a:off x="838200" y="381000"/>
            <a:ext cx="7467600" cy="1295400"/>
          </a:xfrm>
          <a:prstGeom prst="homePlate">
            <a:avLst/>
          </a:prstGeom>
          <a:solidFill>
            <a:srgbClr val="C000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7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152400"/>
            <a:ext cx="5943600" cy="114300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760483"/>
            <a:ext cx="8763000" cy="38862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(১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পর্ণ ক্রয় করা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২০, ০০০ টাকা।</a:t>
            </a:r>
          </a:p>
          <a:p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(২) ব্যাংকে জমা দেওয়া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১৫,০০০ টাকা।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(৩) পর্ণ বিক্রয়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 হলে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৩০,০০০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(৪)  বিজ্ঞাপন বাবদ চেক প্রদান ৭,০০০ টাকা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(৫)  কমিশন পাওয়া গেল  ৩,০০০ টাকা। </a:t>
            </a: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090" y="3352800"/>
            <a:ext cx="8458200" cy="2677656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(১)  উক্ত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লেনদেন  গুলোর   ডেবিট ক্রেডিট নির্ণয় কর? </a:t>
            </a:r>
          </a:p>
          <a:p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372470"/>
            <a:ext cx="8219090" cy="244693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প্রশ্ন দেওয়া হল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0" y="152400"/>
            <a:ext cx="8813043" cy="6172200"/>
          </a:xfrm>
          <a:prstGeom prst="rect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1434549" y="914400"/>
            <a:ext cx="626165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" b="1" dirty="0"/>
          </a:p>
        </p:txBody>
      </p:sp>
    </p:spTree>
    <p:extLst>
      <p:ext uri="{BB962C8B-B14F-4D97-AF65-F5344CB8AC3E}">
        <p14:creationId xmlns:p14="http://schemas.microsoft.com/office/powerpoint/2010/main" val="33429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49" y="2133600"/>
            <a:ext cx="8572500" cy="387798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2511425" algn="l"/>
              </a:tabLst>
            </a:pPr>
            <a:r>
              <a:rPr lang="bn-BD" sz="2000" b="1" dirty="0" smtClean="0"/>
              <a:t>  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 নবম </a:t>
            </a:r>
          </a:p>
          <a:p>
            <a:r>
              <a:rPr lang="bn-BD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বিষয়  - হিসাব বিজ্ঞান</a:t>
            </a:r>
          </a:p>
          <a:p>
            <a:r>
              <a:rPr lang="bn-BD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সময়  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৪০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মিনিট </a:t>
            </a:r>
          </a:p>
          <a:p>
            <a:r>
              <a:rPr lang="bn-BD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তারিখ –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০৯-০৪-২০১৮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0" y="381000"/>
            <a:ext cx="8991599" cy="1600200"/>
          </a:xfrm>
          <a:prstGeom prst="triangle">
            <a:avLst>
              <a:gd name="adj" fmla="val 5058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156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30" y="228600"/>
            <a:ext cx="8001000" cy="49382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20806" y="5410200"/>
            <a:ext cx="8154285" cy="769441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এটা 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একটা </a:t>
            </a:r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লেনদেনের ছবি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82" y="304800"/>
            <a:ext cx="7952509" cy="48768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206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8600" y="5410200"/>
            <a:ext cx="8610600" cy="707886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এটা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একটা তথ্য আদান প্রদান ছবি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9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25269"/>
            <a:ext cx="8839200" cy="58477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পূর্ববতি ছবি ২টিতে আমরা কী দেখতে পাড়ছি।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001000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bn-BD" sz="6000" b="1" dirty="0" smtClean="0">
                <a:solidFill>
                  <a:srgbClr val="002060"/>
                </a:solidFill>
              </a:rPr>
              <a:t>ছবি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 দুইপক্ষের মধ্যে টাকা লেনদেন হচ্ছে এবং ২য় </a:t>
            </a:r>
            <a:r>
              <a:rPr lang="bn-BD" sz="6000" b="1" dirty="0" smtClean="0">
                <a:solidFill>
                  <a:srgbClr val="002060"/>
                </a:solidFill>
              </a:rPr>
              <a:t>ছবি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 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দুইপক্ষের মধ্যে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 আদান প্রদান হচ্ছে।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5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7543800" cy="1015663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24860"/>
            <a:ext cx="8313761" cy="286232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দু’তরফা দাখিলা পদ্বতির ডেবিট ও ক্রেডিট নির্ণয় ।     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5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403" y="228600"/>
            <a:ext cx="7924800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এই 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শেষে শিক্ষাথীরা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803" y="1960364"/>
            <a:ext cx="7772400" cy="35702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</a:rPr>
              <a:t>১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লেনদেনের  দ্বৈতসত্তা নীতি ব্যাখ্যা করতে  পারবে ।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 লেনদেনের দাতা ও গ্রহীতা সনাক্ত করতে পারবে ।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 লেনদেনের ডেবিট ও ক্রেডিট নির্ণয় করতে পাড়বে । </a:t>
            </a:r>
          </a:p>
          <a:p>
            <a:r>
              <a:rPr lang="bn-BD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6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724400" y="228600"/>
            <a:ext cx="4114800" cy="3124200"/>
          </a:xfrm>
          <a:prstGeom prst="rightArrow">
            <a:avLst/>
          </a:prstGeom>
          <a:solidFill>
            <a:srgbClr val="00B05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</a:p>
          <a:p>
            <a:pPr algn="ctr"/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 সুবিধার দাতা )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/>
          </a:p>
          <a:p>
            <a:pPr algn="ctr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28600" y="76200"/>
            <a:ext cx="4213123" cy="3124200"/>
          </a:xfrm>
          <a:prstGeom prst="leftArrow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b="1" dirty="0" smtClean="0">
                <a:latin typeface="NikoshBAN" pitchFamily="2" charset="0"/>
                <a:cs typeface="NikoshBAN" pitchFamily="2" charset="0"/>
              </a:rPr>
              <a:t>ডেবিট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 সুবিধার প্রাপক)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962400"/>
            <a:ext cx="8305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শ্রেণিতে আলোচনা করব।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407</Words>
  <Application>Microsoft Office PowerPoint</Application>
  <PresentationFormat>On-screen Show (4:3)</PresentationFormat>
  <Paragraphs>63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 Hossain</dc:creator>
  <cp:lastModifiedBy>SRDL ABUL KALAM</cp:lastModifiedBy>
  <cp:revision>130</cp:revision>
  <dcterms:created xsi:type="dcterms:W3CDTF">2006-08-16T00:00:00Z</dcterms:created>
  <dcterms:modified xsi:type="dcterms:W3CDTF">2019-10-21T04:24:07Z</dcterms:modified>
</cp:coreProperties>
</file>