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za" initials="H" lastIdx="1" clrIdx="0">
    <p:extLst>
      <p:ext uri="{19B8F6BF-5375-455C-9EA6-DF929625EA0E}">
        <p15:presenceInfo xmlns:p15="http://schemas.microsoft.com/office/powerpoint/2012/main" userId="Ham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6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D107A-70A4-4DEC-857F-FEA346BC8DF3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21ABE-8C26-48F6-8391-FEC0806FD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8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53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86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1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1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61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84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9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02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88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59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78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68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95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33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763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29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79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33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21ABE-8C26-48F6-8391-FEC0806FDA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4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6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5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9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2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1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3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2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0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71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40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98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78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06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93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75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2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11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6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9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20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46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41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9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97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59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205838" y="142505"/>
            <a:ext cx="11748655" cy="6543303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14300" cmpd="thinThick">
            <a:solidFill>
              <a:srgbClr val="002060"/>
            </a:solidFill>
            <a:prstDash val="sysDash"/>
          </a:ln>
          <a:effectLst>
            <a:outerShdw blurRad="50800" dist="38100" dir="5400000" algn="t" rotWithShape="0">
              <a:srgbClr val="0070C0">
                <a:alpha val="4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>
            <a:off x="443345" y="332508"/>
            <a:ext cx="11257808" cy="6151418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384036"/>
            <a:ext cx="1848751" cy="14177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78" y="532551"/>
            <a:ext cx="1322861" cy="10144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89" y="905256"/>
            <a:ext cx="1416857" cy="108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08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39307-19AE-4C7B-9E06-B67F5099F647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3E313-A520-4B09-9BB5-42B562EDF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9" r:id="rId26"/>
    <p:sldLayoutId id="2147483700" r:id="rId27"/>
    <p:sldLayoutId id="2147483701" r:id="rId28"/>
    <p:sldLayoutId id="2147483702" r:id="rId29"/>
    <p:sldLayoutId id="214748370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gif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jp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7895" y="685800"/>
            <a:ext cx="851835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54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spc="-3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3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spc="-3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351" y="1609130"/>
            <a:ext cx="5326128" cy="4359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val 2"/>
          <p:cNvSpPr/>
          <p:nvPr/>
        </p:nvSpPr>
        <p:spPr>
          <a:xfrm>
            <a:off x="5919537" y="2165684"/>
            <a:ext cx="2683042" cy="2177716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2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2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26432" y="614066"/>
            <a:ext cx="10825857" cy="5420708"/>
            <a:chOff x="1215190" y="84677"/>
            <a:chExt cx="10825857" cy="5420708"/>
          </a:xfrm>
        </p:grpSpPr>
        <p:sp>
          <p:nvSpPr>
            <p:cNvPr id="11" name="Rectangle 10"/>
            <p:cNvSpPr/>
            <p:nvPr/>
          </p:nvSpPr>
          <p:spPr>
            <a:xfrm>
              <a:off x="7458474" y="400492"/>
              <a:ext cx="3583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spc="150" dirty="0" err="1">
                  <a:ln w="1143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পাঠ</a:t>
              </a:r>
              <a:r>
                <a:rPr lang="en-US" sz="3600" b="1" spc="150" dirty="0">
                  <a:ln w="1143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 </a:t>
              </a:r>
              <a:r>
                <a:rPr lang="en-US" sz="3600" b="1" spc="150" dirty="0" err="1">
                  <a:ln w="11430">
                    <a:solidFill>
                      <a:sysClr val="windowText" lastClr="000000"/>
                    </a:solidFill>
                  </a:ln>
                  <a:solidFill>
                    <a:sysClr val="windowText" lastClr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পরিচিতি</a:t>
              </a:r>
              <a:endPara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  <a:sym typeface="Wingdings"/>
              </a:endParaRPr>
            </a:p>
          </p:txBody>
        </p:sp>
        <p:pic>
          <p:nvPicPr>
            <p:cNvPr id="12" name="Picture 11" descr="7.jpg"/>
            <p:cNvPicPr>
              <a:picLocks noChangeAspect="1"/>
            </p:cNvPicPr>
            <p:nvPr/>
          </p:nvPicPr>
          <p:blipFill rotWithShape="1">
            <a:blip r:embed="rId3"/>
            <a:srcRect t="-2" r="-180" b="1990"/>
            <a:stretch/>
          </p:blipFill>
          <p:spPr>
            <a:xfrm>
              <a:off x="8395499" y="1046823"/>
              <a:ext cx="1709823" cy="18527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" name="TextBox 1"/>
            <p:cNvSpPr txBox="1"/>
            <p:nvPr/>
          </p:nvSpPr>
          <p:spPr>
            <a:xfrm>
              <a:off x="1215190" y="3135505"/>
              <a:ext cx="5169568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 smtClean="0">
                  <a:latin typeface="NikoshBAN"/>
                </a:rPr>
                <a:t>মোহাম্মদ</a:t>
              </a:r>
              <a:r>
                <a:rPr lang="en-US" sz="3600" b="1" dirty="0" smtClean="0">
                  <a:latin typeface="NikoshBAN"/>
                </a:rPr>
                <a:t> </a:t>
              </a:r>
              <a:r>
                <a:rPr lang="en-US" sz="3600" b="1" dirty="0" err="1" smtClean="0">
                  <a:latin typeface="NikoshBAN"/>
                </a:rPr>
                <a:t>হেলাল</a:t>
              </a:r>
              <a:r>
                <a:rPr lang="en-US" sz="3600" b="1" dirty="0" smtClean="0">
                  <a:latin typeface="NikoshBAN"/>
                </a:rPr>
                <a:t> </a:t>
              </a:r>
              <a:r>
                <a:rPr lang="en-US" sz="3600" b="1" dirty="0" err="1" smtClean="0">
                  <a:latin typeface="NikoshBAN"/>
                </a:rPr>
                <a:t>উদ্দিন</a:t>
              </a:r>
              <a:r>
                <a:rPr lang="en-US" sz="3600" b="1" dirty="0" smtClean="0">
                  <a:latin typeface="NikoshBAN"/>
                </a:rPr>
                <a:t> </a:t>
              </a:r>
            </a:p>
            <a:p>
              <a:pPr algn="ctr"/>
              <a:r>
                <a:rPr lang="en-US" sz="2400" dirty="0" err="1" smtClean="0">
                  <a:latin typeface="NikoshBAN"/>
                </a:rPr>
                <a:t>সহকারী</a:t>
              </a:r>
              <a:r>
                <a:rPr lang="en-US" sz="2400" dirty="0" smtClean="0">
                  <a:latin typeface="NikoshBAN"/>
                </a:rPr>
                <a:t> </a:t>
              </a:r>
              <a:r>
                <a:rPr lang="en-US" sz="2400" dirty="0" err="1" smtClean="0">
                  <a:latin typeface="NikoshBAN"/>
                </a:rPr>
                <a:t>শিক্ষক</a:t>
              </a:r>
              <a:r>
                <a:rPr lang="en-US" sz="2400" dirty="0" smtClean="0">
                  <a:latin typeface="NikoshBAN"/>
                </a:rPr>
                <a:t>(</a:t>
              </a:r>
              <a:r>
                <a:rPr lang="en-US" sz="2400" dirty="0" err="1" smtClean="0">
                  <a:latin typeface="NikoshBAN"/>
                </a:rPr>
                <a:t>ইংরেজী</a:t>
              </a:r>
              <a:r>
                <a:rPr lang="en-US" sz="2400" dirty="0" smtClean="0">
                  <a:latin typeface="NikoshBAN"/>
                </a:rPr>
                <a:t>)</a:t>
              </a:r>
            </a:p>
            <a:p>
              <a:pPr algn="ctr"/>
              <a:r>
                <a:rPr lang="en-US" sz="2800" dirty="0" err="1" smtClean="0">
                  <a:latin typeface="NikoshBAN"/>
                </a:rPr>
                <a:t>ওয়াহিদ</a:t>
              </a:r>
              <a:r>
                <a:rPr lang="en-US" sz="2800" dirty="0" smtClean="0">
                  <a:latin typeface="NikoshBAN"/>
                </a:rPr>
                <a:t> </a:t>
              </a:r>
              <a:r>
                <a:rPr lang="en-US" sz="2800" dirty="0" err="1" smtClean="0">
                  <a:latin typeface="NikoshBAN"/>
                </a:rPr>
                <a:t>সিদ্দেক</a:t>
              </a:r>
              <a:r>
                <a:rPr lang="en-US" sz="2800" dirty="0" smtClean="0">
                  <a:latin typeface="NikoshBAN"/>
                </a:rPr>
                <a:t> </a:t>
              </a:r>
              <a:r>
                <a:rPr lang="en-US" sz="2800" dirty="0" err="1" smtClean="0">
                  <a:latin typeface="NikoshBAN"/>
                </a:rPr>
                <a:t>উচ্চ</a:t>
              </a:r>
              <a:r>
                <a:rPr lang="en-US" sz="2800" dirty="0" smtClean="0">
                  <a:latin typeface="NikoshBAN"/>
                </a:rPr>
                <a:t> </a:t>
              </a:r>
              <a:r>
                <a:rPr lang="en-US" sz="2800" dirty="0" err="1" smtClean="0">
                  <a:latin typeface="NikoshBAN"/>
                </a:rPr>
                <a:t>বিদ্যালয়</a:t>
              </a:r>
              <a:endParaRPr lang="en-US" sz="2800" dirty="0" smtClean="0">
                <a:latin typeface="NikoshBAN"/>
              </a:endParaRPr>
            </a:p>
            <a:p>
              <a:pPr algn="ctr"/>
              <a:r>
                <a:rPr lang="en-US" dirty="0" err="1" smtClean="0">
                  <a:latin typeface="NikoshBAN"/>
                </a:rPr>
                <a:t>গোরারাই,সদর</a:t>
              </a:r>
              <a:r>
                <a:rPr lang="en-US" dirty="0" smtClean="0">
                  <a:latin typeface="NikoshBAN"/>
                </a:rPr>
                <a:t> </a:t>
              </a:r>
              <a:r>
                <a:rPr lang="en-US" dirty="0" err="1" smtClean="0">
                  <a:latin typeface="NikoshBAN"/>
                </a:rPr>
                <a:t>মৌলভীবাজার</a:t>
              </a:r>
              <a:r>
                <a:rPr lang="en-US" dirty="0" smtClean="0">
                  <a:latin typeface="NikoshBAN"/>
                </a:rPr>
                <a:t>।</a:t>
              </a:r>
            </a:p>
            <a:p>
              <a:pPr algn="ctr"/>
              <a:r>
                <a:rPr lang="en-US" dirty="0" smtClean="0">
                  <a:latin typeface="NikoshBAN"/>
                </a:rPr>
                <a:t>ই-</a:t>
              </a:r>
              <a:r>
                <a:rPr lang="en-US" dirty="0" err="1" smtClean="0">
                  <a:latin typeface="NikoshBAN"/>
                </a:rPr>
                <a:t>মেইল</a:t>
              </a:r>
              <a:r>
                <a:rPr lang="en-US" dirty="0" smtClean="0">
                  <a:latin typeface="NikoshBAN"/>
                </a:rPr>
                <a:t> : 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helal.bd.mb@gmail.com</a:t>
              </a:r>
              <a:endParaRPr lang="en-US" dirty="0" smtClean="0">
                <a:latin typeface="NikoshBAN"/>
              </a:endParaRPr>
            </a:p>
            <a:p>
              <a:pPr algn="ctr"/>
              <a:r>
                <a:rPr lang="en-US" sz="2000" dirty="0" err="1" smtClean="0">
                  <a:latin typeface="NikoshBAN"/>
                </a:rPr>
                <a:t>মোবা</a:t>
              </a:r>
              <a:r>
                <a:rPr lang="en-US" sz="2000" dirty="0" smtClean="0">
                  <a:latin typeface="NikoshBAN"/>
                </a:rPr>
                <a:t>: 01720-630018</a:t>
              </a:r>
              <a:endParaRPr lang="en-US" sz="2000" dirty="0">
                <a:latin typeface="NikoshBAN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095840" y="84677"/>
              <a:ext cx="3696846" cy="923330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US" sz="54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শিক্ষক</a:t>
              </a:r>
              <a:r>
                <a:rPr lang="en-US" sz="54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 </a:t>
              </a:r>
              <a:r>
                <a:rPr lang="en-US" sz="54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পরিচিতি</a:t>
              </a:r>
              <a:endParaRPr lang="en-US" sz="5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7317343" y="3009577"/>
              <a:ext cx="4723704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    : 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৭ম</a:t>
              </a:r>
            </a:p>
            <a:p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: </a:t>
              </a:r>
              <a:r>
                <a:rPr lang="en-US" sz="24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4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যোগাযোগ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প্রযুক্তি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অধ্যায়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: 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দ্বিতীয়</a:t>
              </a:r>
              <a:endPara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     : </a:t>
              </a:r>
              <a:r>
                <a:rPr lang="en-US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১৪</a:t>
              </a:r>
            </a:p>
            <a:p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    : ৫০ </a:t>
              </a:r>
              <a:r>
                <a:rPr lang="en-US" sz="2400" dirty="0" err="1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মিনিট</a:t>
              </a:r>
              <a:r>
                <a:rPr lang="en-US" sz="24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2400" dirty="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80" y="1371798"/>
            <a:ext cx="2133600" cy="2261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6503928" y="1576212"/>
            <a:ext cx="0" cy="4458562"/>
          </a:xfrm>
          <a:prstGeom prst="line">
            <a:avLst/>
          </a:prstGeom>
          <a:ln w="76200">
            <a:prstDash val="dash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8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547" y="677538"/>
            <a:ext cx="2847680" cy="3826570"/>
          </a:xfrm>
          <a:prstGeom prst="rect">
            <a:avLst/>
          </a:prstGeom>
          <a:ln w="76200" cap="sq">
            <a:solidFill>
              <a:srgbClr val="0039F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Rectangle 9"/>
          <p:cNvSpPr/>
          <p:nvPr/>
        </p:nvSpPr>
        <p:spPr>
          <a:xfrm>
            <a:off x="1111180" y="5525248"/>
            <a:ext cx="982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8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0"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63283" y="5518045"/>
            <a:ext cx="3178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মস্তিষ্ক</a:t>
            </a:r>
            <a:endParaRPr lang="en-US" sz="40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64319" y="936646"/>
            <a:ext cx="1665869" cy="1427196"/>
          </a:xfrm>
          <a:prstGeom prst="ellipse">
            <a:avLst/>
          </a:prstGeom>
          <a:noFill/>
          <a:ln w="571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" t="2694" r="11232" b="5555"/>
          <a:stretch/>
        </p:blipFill>
        <p:spPr>
          <a:xfrm flipH="1">
            <a:off x="3778180" y="697151"/>
            <a:ext cx="4495800" cy="43998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5" name="Rectangle 14"/>
          <p:cNvSpPr/>
          <p:nvPr/>
        </p:nvSpPr>
        <p:spPr>
          <a:xfrm>
            <a:off x="4363283" y="5525248"/>
            <a:ext cx="31782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40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97253" y="1133612"/>
            <a:ext cx="1383030" cy="133643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4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 animBg="1"/>
      <p:bldP spid="12" grpId="1" animBg="1"/>
      <p:bldP spid="15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89620" y="655076"/>
            <a:ext cx="2675972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b="1" dirty="0" smtClean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400" b="1" dirty="0">
              <a:ln w="17780" cmpd="sng">
                <a:noFill/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7038473" y="1448544"/>
            <a:ext cx="36455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bn-BD" sz="8800" b="1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2513052"/>
            <a:ext cx="5299528" cy="34534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Oval 11"/>
          <p:cNvSpPr/>
          <p:nvPr/>
        </p:nvSpPr>
        <p:spPr>
          <a:xfrm>
            <a:off x="2590857" y="2890363"/>
            <a:ext cx="2810519" cy="2886149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55983" y="668393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09038" y="2151727"/>
            <a:ext cx="72149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পাঠ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শেষে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শিক্ষার্থীরা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১।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প্রসেসর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২।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প্রসেসরের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উল্লেখ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৩।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প্রসেসরের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সংক্ষিপ্ত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৪।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প্রসেসরের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ভাষার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পরিচয়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দিতে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369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76" y="628803"/>
            <a:ext cx="4993171" cy="4438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/>
          <p:cNvSpPr/>
          <p:nvPr/>
        </p:nvSpPr>
        <p:spPr>
          <a:xfrm>
            <a:off x="1856510" y="5416088"/>
            <a:ext cx="9074727" cy="8012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ল্যাপটপের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অংশটি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সবকিছু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92751" y="5351042"/>
            <a:ext cx="3498035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8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2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39" y="3282846"/>
            <a:ext cx="2746162" cy="2379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Freeform 8"/>
          <p:cNvSpPr/>
          <p:nvPr/>
        </p:nvSpPr>
        <p:spPr>
          <a:xfrm rot="20117058" flipV="1">
            <a:off x="6822175" y="2362842"/>
            <a:ext cx="2260301" cy="1232144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0" name="Freeform 9"/>
          <p:cNvSpPr/>
          <p:nvPr/>
        </p:nvSpPr>
        <p:spPr>
          <a:xfrm rot="1077841" flipH="1" flipV="1">
            <a:off x="3445411" y="2618702"/>
            <a:ext cx="2216727" cy="17318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1" name="Freeform 10"/>
          <p:cNvSpPr/>
          <p:nvPr/>
        </p:nvSpPr>
        <p:spPr>
          <a:xfrm flipV="1">
            <a:off x="7262339" y="4620684"/>
            <a:ext cx="1897929" cy="5783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Freeform 11"/>
          <p:cNvSpPr/>
          <p:nvPr/>
        </p:nvSpPr>
        <p:spPr>
          <a:xfrm rot="19994888" flipV="1">
            <a:off x="4225183" y="4473772"/>
            <a:ext cx="1981200" cy="7307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/>
          <a:stretch/>
        </p:blipFill>
        <p:spPr>
          <a:xfrm>
            <a:off x="8637104" y="774994"/>
            <a:ext cx="2562946" cy="2048846"/>
          </a:xfrm>
          <a:prstGeom prst="roundRect">
            <a:avLst>
              <a:gd name="adj" fmla="val 16667"/>
            </a:avLst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t="10660" b="6620"/>
          <a:stretch/>
        </p:blipFill>
        <p:spPr>
          <a:xfrm rot="3710154" flipH="1">
            <a:off x="1830007" y="1144098"/>
            <a:ext cx="1989492" cy="1502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50" y="2281082"/>
            <a:ext cx="3168665" cy="2339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9160270" y="5068134"/>
            <a:ext cx="1511741" cy="11596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438854" y="5199006"/>
            <a:ext cx="954572" cy="8602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E:\‍Six\input\mn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6"/>
          <a:stretch/>
        </p:blipFill>
        <p:spPr bwMode="auto">
          <a:xfrm>
            <a:off x="1453041" y="3566868"/>
            <a:ext cx="2919063" cy="24923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:\‍Six\input\mn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6465" r="8521" b="29833"/>
          <a:stretch/>
        </p:blipFill>
        <p:spPr bwMode="auto">
          <a:xfrm>
            <a:off x="2183302" y="3731311"/>
            <a:ext cx="2064328" cy="13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038856" y="3860728"/>
            <a:ext cx="1775585" cy="13373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60270" y="2983042"/>
            <a:ext cx="1511741" cy="134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8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923585" y="703119"/>
            <a:ext cx="6990728" cy="4042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spc="150" dirty="0" err="1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তিনটি</a:t>
            </a:r>
            <a:r>
              <a:rPr lang="en-US" sz="3200" b="1" spc="150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32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ইউনিটের</a:t>
            </a:r>
            <a:r>
              <a:rPr lang="en-US" sz="3200" b="1" spc="150" dirty="0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3200" b="1" spc="150" dirty="0" err="1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সমন্বয়ে</a:t>
            </a:r>
            <a:r>
              <a:rPr lang="en-US" sz="3200" b="1" spc="150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প্রসেসর </a:t>
            </a:r>
            <a:r>
              <a:rPr lang="en-US" sz="32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গঠিত</a:t>
            </a:r>
            <a:r>
              <a:rPr lang="en-US" sz="3200" b="1" spc="150" dirty="0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32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হয়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97024" y="5813752"/>
            <a:ext cx="3643195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ইউনিট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53464" y="5805099"/>
            <a:ext cx="2737186" cy="6623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227713" y="5784869"/>
            <a:ext cx="2488351" cy="6623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রেজিস্টার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t="1991" r="15491" b="529"/>
          <a:stretch/>
        </p:blipFill>
        <p:spPr>
          <a:xfrm>
            <a:off x="4580735" y="1247847"/>
            <a:ext cx="3392129" cy="345916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791264" y="4707014"/>
            <a:ext cx="6680624" cy="1083337"/>
            <a:chOff x="2791264" y="4707014"/>
            <a:chExt cx="6680624" cy="1083337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791264" y="5315943"/>
              <a:ext cx="6680624" cy="0"/>
            </a:xfrm>
            <a:prstGeom prst="line">
              <a:avLst/>
            </a:prstGeom>
            <a:ln w="57150">
              <a:prstDash val="sys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28" idx="2"/>
            </p:cNvCxnSpPr>
            <p:nvPr/>
          </p:nvCxnSpPr>
          <p:spPr>
            <a:xfrm>
              <a:off x="6276800" y="4707014"/>
              <a:ext cx="0" cy="635664"/>
            </a:xfrm>
            <a:prstGeom prst="straightConnector1">
              <a:avLst/>
            </a:prstGeom>
            <a:ln w="57150">
              <a:prstDash val="sysDash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6296464" y="5297559"/>
              <a:ext cx="1" cy="478044"/>
            </a:xfrm>
            <a:prstGeom prst="straightConnector1">
              <a:avLst/>
            </a:prstGeom>
            <a:ln w="57150">
              <a:prstDash val="sysDash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2821252" y="5312307"/>
              <a:ext cx="1" cy="478044"/>
            </a:xfrm>
            <a:prstGeom prst="straightConnector1">
              <a:avLst/>
            </a:prstGeom>
            <a:ln w="57150">
              <a:prstDash val="sysDash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9435412" y="5297559"/>
              <a:ext cx="1" cy="478044"/>
            </a:xfrm>
            <a:prstGeom prst="straightConnector1">
              <a:avLst/>
            </a:prstGeom>
            <a:ln w="57150">
              <a:prstDash val="sysDash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4403558" y="1107393"/>
            <a:ext cx="3824155" cy="3729302"/>
          </a:xfrm>
          <a:prstGeom prst="rect">
            <a:avLst/>
          </a:prstGeom>
          <a:noFill/>
          <a:ln w="57150"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0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582" y="1547043"/>
            <a:ext cx="4482790" cy="3485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3764279" y="755577"/>
            <a:ext cx="61943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মাইক্রোপ্রসেসরের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7804" y="5470176"/>
            <a:ext cx="99100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১৯৭১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ইন্টেল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৪০০৪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উদ্ভাবন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8912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791" y="2494942"/>
            <a:ext cx="2559036" cy="2717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1092591" y="5359442"/>
            <a:ext cx="2559036" cy="539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মাসাতোশি</a:t>
            </a:r>
            <a:r>
              <a:rPr lang="en-US" sz="32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শিমা</a:t>
            </a:r>
            <a:endParaRPr lang="en-US" sz="3200" dirty="0">
              <a:ln>
                <a:solidFill>
                  <a:schemeClr val="accent6">
                    <a:lumMod val="7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9646" y="5332452"/>
            <a:ext cx="2424545" cy="539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ফেডরিকো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ফাগিন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91" y="2509420"/>
            <a:ext cx="2424545" cy="2703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6533863" y="5332452"/>
            <a:ext cx="2145427" cy="539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স্ট্যান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মেজর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t="4134" r="12801"/>
          <a:stretch/>
        </p:blipFill>
        <p:spPr>
          <a:xfrm>
            <a:off x="6398881" y="2513052"/>
            <a:ext cx="2438400" cy="271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8"/>
          <a:stretch/>
        </p:blipFill>
        <p:spPr>
          <a:xfrm>
            <a:off x="9017391" y="2513052"/>
            <a:ext cx="2400891" cy="273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9200863" y="5332452"/>
            <a:ext cx="2145427" cy="539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টেড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860209" y="950375"/>
            <a:ext cx="4751765" cy="7504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মাইক্রোপ্রসেসরের</a:t>
            </a:r>
            <a:r>
              <a:rPr lang="en-US" sz="4000" dirty="0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উদ্ভাবক</a:t>
            </a:r>
            <a:endParaRPr lang="en-US" sz="4000" dirty="0">
              <a:ln>
                <a:solidFill>
                  <a:srgbClr val="7030A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73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944" y="1406769"/>
            <a:ext cx="4371832" cy="34290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689053" y="5027242"/>
            <a:ext cx="272368" cy="28208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5571" r="27196" b="5169"/>
          <a:stretch/>
        </p:blipFill>
        <p:spPr>
          <a:xfrm>
            <a:off x="9489244" y="1406769"/>
            <a:ext cx="1596737" cy="2964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35238"/>
          <a:stretch/>
        </p:blipFill>
        <p:spPr>
          <a:xfrm>
            <a:off x="8593551" y="4822313"/>
            <a:ext cx="2895600" cy="153745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11201" y="5229900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66904" y="5233792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22608" y="5215387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2870" y="4673093"/>
            <a:ext cx="831273" cy="5518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276" y="4671696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557547" y="4671696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03238" y="4678026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66905" y="4671696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822609" y="4671696"/>
            <a:ext cx="711730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823334" y="5792724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42993" y="5224953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96647" y="5229899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55498" y="5233792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40944" y="5791996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03888" y="5791997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55497" y="5788104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11200" y="5791998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066903" y="5782432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7589897" y="2784966"/>
            <a:ext cx="2158787" cy="2040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523094" y="1742050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61294" y="1742050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F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8170984" y="2321170"/>
            <a:ext cx="1417320" cy="3186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608694" y="1746956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69397" y="1742049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3646" y="2501161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269397" y="2519348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L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69397" y="3203142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523094" y="2503106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422754" y="3187903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08693" y="2519347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523092" y="3171661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08694" y="3203143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5741"/>
          <a:stretch/>
        </p:blipFill>
        <p:spPr>
          <a:xfrm>
            <a:off x="1402598" y="2835597"/>
            <a:ext cx="2562146" cy="2423000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1907345" y="4532916"/>
            <a:ext cx="1523999" cy="13696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3826199" y="1406769"/>
            <a:ext cx="5562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9374944" y="1406769"/>
            <a:ext cx="228600" cy="851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3431344" y="1398134"/>
            <a:ext cx="396240" cy="22329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059744" y="4622012"/>
            <a:ext cx="1231232" cy="1157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A F J </a:t>
            </a:r>
          </a:p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G L</a:t>
            </a:r>
          </a:p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E B 6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183944" y="720969"/>
            <a:ext cx="2604547" cy="5767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প্রসেসর-এর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41979" y="3003461"/>
            <a:ext cx="1447800" cy="62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8170984" y="2016369"/>
            <a:ext cx="1417320" cy="30480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8534338" y="4673093"/>
            <a:ext cx="688205" cy="583791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534338" y="5258597"/>
            <a:ext cx="687003" cy="5242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535541" y="5791998"/>
            <a:ext cx="6870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5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10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46974" y="4417748"/>
            <a:ext cx="5670212" cy="71757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ল্যাংগুয়েজ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0360" y="674077"/>
            <a:ext cx="8001000" cy="685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প্রশ্নটির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743760"/>
              </p:ext>
            </p:extLst>
          </p:nvPr>
        </p:nvGraphicFramePr>
        <p:xfrm>
          <a:off x="4831644" y="1915489"/>
          <a:ext cx="2528711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31644" y="1915489"/>
                        <a:ext cx="2528711" cy="2133600"/>
                      </a:xfrm>
                      <a:prstGeom prst="rect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520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34050" y="1668903"/>
            <a:ext cx="1316182" cy="6623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A=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8810" y="2692623"/>
            <a:ext cx="1316182" cy="6623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B=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34050" y="3683223"/>
            <a:ext cx="1316182" cy="6623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?=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34050" y="4683542"/>
            <a:ext cx="1316182" cy="6623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,=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88432" y="1678622"/>
            <a:ext cx="3354861" cy="66239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01000001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88432" y="2616423"/>
            <a:ext cx="3354861" cy="66239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01000010</a:t>
            </a:r>
            <a:endParaRPr lang="en-US" sz="40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88432" y="3683223"/>
            <a:ext cx="3354861" cy="66239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00111111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88432" y="4673823"/>
            <a:ext cx="3354861" cy="66239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00101100</a:t>
            </a:r>
            <a:endParaRPr lang="en-US" sz="4000" b="1" dirty="0">
              <a:ln>
                <a:solidFill>
                  <a:srgbClr val="7030A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64279" y="532551"/>
            <a:ext cx="7484014" cy="80150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32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বিটের</a:t>
            </a:r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32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32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অনুযায়ী</a:t>
            </a:r>
            <a:endParaRPr lang="en-US" sz="32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66293" y="5619510"/>
            <a:ext cx="8001000" cy="8015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  <a:endParaRPr lang="en-US" sz="4400" dirty="0">
              <a:ln w="0"/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83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56892" y="5148006"/>
            <a:ext cx="105511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জানামতে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প্রসেসর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150" dirty="0">
              <a:ln w="11430">
                <a:solidFill>
                  <a:sysClr val="windowText" lastClr="000000"/>
                </a:solidFill>
              </a:ln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630" y="2024865"/>
            <a:ext cx="3570517" cy="280826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355983" y="725269"/>
            <a:ext cx="39998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b="1" spc="-15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spc="-15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spc="-1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0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TextBox 8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3789565" y="2430289"/>
            <a:ext cx="320363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২টি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4279" y="1506459"/>
            <a:ext cx="7134372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প্রসেসর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সমন্বয়ে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3789565" y="3246039"/>
            <a:ext cx="320363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৪টি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hlinkClick r:id="" action="ppaction://noaction">
              <a:snd r:embed="rId5" name="applause.wav"/>
            </a:hlinkClick>
          </p:cNvPr>
          <p:cNvSpPr txBox="1"/>
          <p:nvPr/>
        </p:nvSpPr>
        <p:spPr>
          <a:xfrm>
            <a:off x="7544366" y="2497434"/>
            <a:ext cx="335428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ross 12"/>
          <p:cNvSpPr/>
          <p:nvPr/>
        </p:nvSpPr>
        <p:spPr>
          <a:xfrm>
            <a:off x="3983719" y="732254"/>
            <a:ext cx="3235569" cy="615085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558776" y="3316160"/>
            <a:ext cx="333987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3798040" y="4863958"/>
            <a:ext cx="318198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1200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43439" y="4125070"/>
            <a:ext cx="7576052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4004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hlinkClick r:id="" action="ppaction://noaction">
              <a:snd r:embed="rId5" name="applause.wav"/>
            </a:hlinkClick>
          </p:cNvPr>
          <p:cNvSpPr txBox="1"/>
          <p:nvPr/>
        </p:nvSpPr>
        <p:spPr>
          <a:xfrm>
            <a:off x="3789565" y="5672868"/>
            <a:ext cx="320363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 2300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558893" y="5588310"/>
            <a:ext cx="332523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 3300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558893" y="4823572"/>
            <a:ext cx="332523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1300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14289" r="5333" b="35962"/>
          <a:stretch/>
        </p:blipFill>
        <p:spPr>
          <a:xfrm>
            <a:off x="7895843" y="638180"/>
            <a:ext cx="3223648" cy="6520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11487" r="4294" b="32493"/>
          <a:stretch/>
        </p:blipFill>
        <p:spPr>
          <a:xfrm>
            <a:off x="7895843" y="638180"/>
            <a:ext cx="3223648" cy="6240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3891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TextBox 8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3885632" y="1975482"/>
            <a:ext cx="2731736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0111111</a:t>
            </a:r>
            <a:endParaRPr lang="en-US" sz="32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4776" y="1258751"/>
            <a:ext cx="6501624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3885632" y="2653814"/>
            <a:ext cx="2731736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0101100</a:t>
            </a:r>
            <a:endParaRPr lang="en-US" sz="32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hlinkClick r:id="" action="ppaction://noaction">
              <a:snd r:embed="rId5" name="applause.wav"/>
            </a:hlinkClick>
          </p:cNvPr>
          <p:cNvSpPr txBox="1"/>
          <p:nvPr/>
        </p:nvSpPr>
        <p:spPr>
          <a:xfrm>
            <a:off x="7123563" y="1998862"/>
            <a:ext cx="3212837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01000001</a:t>
            </a:r>
            <a:endParaRPr lang="en-US" sz="32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128888" y="2709118"/>
            <a:ext cx="3193103" cy="5847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1000010 </a:t>
            </a:r>
            <a:endParaRPr lang="en-US" sz="32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4557954" y="5363903"/>
            <a:ext cx="2059414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i ও ii  </a:t>
            </a:r>
            <a:endParaRPr lang="en-US" sz="2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5632" y="3311327"/>
            <a:ext cx="5709849" cy="64633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প্রসেসর-এর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hlinkClick r:id="" action="ppaction://noaction">
              <a:snd r:embed="rId5" name="applause.wav"/>
            </a:hlinkClick>
          </p:cNvPr>
          <p:cNvSpPr txBox="1"/>
          <p:nvPr/>
        </p:nvSpPr>
        <p:spPr>
          <a:xfrm>
            <a:off x="7123564" y="5945125"/>
            <a:ext cx="2224974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  <a:endParaRPr lang="en-US" sz="2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4557954" y="5945125"/>
            <a:ext cx="2059414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4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 ও iii</a:t>
            </a:r>
            <a:endParaRPr lang="en-US" sz="2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123564" y="5363903"/>
            <a:ext cx="2224974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  <a:endParaRPr lang="en-US" sz="2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4899" y="4081683"/>
            <a:ext cx="327660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3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2501" y="4081683"/>
            <a:ext cx="245015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3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19501" y="4081682"/>
            <a:ext cx="271523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রেজিস্টার</a:t>
            </a:r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32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94899" y="4693646"/>
            <a:ext cx="9039833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b="1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  </a:t>
            </a:r>
            <a:endParaRPr lang="en-US" sz="36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60079" y="416304"/>
            <a:ext cx="225734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04117" y="845468"/>
            <a:ext cx="2763898" cy="83099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8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শিখলাম</a:t>
            </a:r>
            <a:endParaRPr lang="en-US" sz="48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81846" y="172964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32317" y="2078790"/>
            <a:ext cx="115929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Chip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4117" y="2078789"/>
            <a:ext cx="697627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27717" y="2078790"/>
            <a:ext cx="5404043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Arithmetic and Logic Unit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62448" y="2078790"/>
            <a:ext cx="2702663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Control Unit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6117" y="4278410"/>
            <a:ext cx="8905002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অসংখ্য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IC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প্রসেসর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চিপ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(Chip)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/>
          </a:p>
        </p:txBody>
      </p:sp>
      <p:sp>
        <p:nvSpPr>
          <p:cNvPr id="17" name="Rectangle 16"/>
          <p:cNvSpPr/>
          <p:nvPr/>
        </p:nvSpPr>
        <p:spPr>
          <a:xfrm>
            <a:off x="2092524" y="2983010"/>
            <a:ext cx="3625993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Register Memory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21266" y="2983009"/>
            <a:ext cx="2311851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5517" y="2980833"/>
            <a:ext cx="1800493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0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0" y="384036"/>
            <a:ext cx="1386563" cy="14177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33" y="532551"/>
            <a:ext cx="992146" cy="10144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717" y="905256"/>
            <a:ext cx="1062643" cy="10865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263" y="3469333"/>
            <a:ext cx="3611477" cy="2713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angle 17"/>
          <p:cNvSpPr/>
          <p:nvPr/>
        </p:nvSpPr>
        <p:spPr>
          <a:xfrm>
            <a:off x="1746484" y="2515226"/>
            <a:ext cx="9196336" cy="9233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মস্তিষ্ক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স্বরূপ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spc="-1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15519" y="1432496"/>
            <a:ext cx="37609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000" b="1" spc="-15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8000" b="1" spc="-150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8000" b="1" spc="-15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8000" b="1" spc="-15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83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8479" y="1148432"/>
            <a:ext cx="4501250" cy="54500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634709" y="830157"/>
            <a:ext cx="5672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/>
              </a:rPr>
              <a:t>সবাইকে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/>
              </a:rPr>
              <a:t>ধন্যবাদ</a:t>
            </a:r>
            <a:endParaRPr lang="en-US" sz="7200" b="1" dirty="0"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54108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442</Words>
  <Application>Microsoft Office PowerPoint</Application>
  <PresentationFormat>Widescreen</PresentationFormat>
  <Paragraphs>154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NikoshLightBAN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Hamza</dc:creator>
  <cp:lastModifiedBy>Hamza</cp:lastModifiedBy>
  <cp:revision>87</cp:revision>
  <dcterms:created xsi:type="dcterms:W3CDTF">2019-09-17T16:05:47Z</dcterms:created>
  <dcterms:modified xsi:type="dcterms:W3CDTF">2019-09-22T14:31:20Z</dcterms:modified>
</cp:coreProperties>
</file>