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1" r:id="rId4"/>
    <p:sldId id="258" r:id="rId5"/>
    <p:sldId id="275" r:id="rId6"/>
    <p:sldId id="262" r:id="rId7"/>
    <p:sldId id="263" r:id="rId8"/>
    <p:sldId id="257" r:id="rId9"/>
    <p:sldId id="259" r:id="rId10"/>
    <p:sldId id="260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35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cer\Pictures\picture\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5032735" cy="37696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1295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971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2400" y="304800"/>
            <a:ext cx="1676400" cy="2133600"/>
            <a:chOff x="152400" y="304800"/>
            <a:chExt cx="1676400" cy="2133600"/>
          </a:xfrm>
        </p:grpSpPr>
        <p:grpSp>
          <p:nvGrpSpPr>
            <p:cNvPr id="27" name="Group 26"/>
            <p:cNvGrpSpPr/>
            <p:nvPr/>
          </p:nvGrpSpPr>
          <p:grpSpPr>
            <a:xfrm>
              <a:off x="914400" y="304800"/>
              <a:ext cx="914400" cy="685800"/>
              <a:chOff x="152400" y="2743200"/>
              <a:chExt cx="914400" cy="6858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52400" y="28956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রোদ</a:t>
                </a:r>
                <a:endParaRPr lang="en-US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2400" y="2743200"/>
                <a:ext cx="914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2" name="Picture 2" descr="C:\Users\Acer\Pictures\sunnyday1.jpg"/>
            <p:cNvPicPr>
              <a:picLocks noChangeAspect="1" noChangeArrowheads="1"/>
            </p:cNvPicPr>
            <p:nvPr/>
          </p:nvPicPr>
          <p:blipFill>
            <a:blip r:embed="rId2"/>
            <a:srcRect l="23592" r="22482" b="47059"/>
            <a:stretch>
              <a:fillRect/>
            </a:stretch>
          </p:blipFill>
          <p:spPr bwMode="auto">
            <a:xfrm>
              <a:off x="152400" y="838200"/>
              <a:ext cx="1600200" cy="1600200"/>
            </a:xfrm>
            <a:prstGeom prst="rect">
              <a:avLst/>
            </a:prstGeom>
            <a:noFill/>
          </p:spPr>
        </p:pic>
      </p:grpSp>
      <p:sp>
        <p:nvSpPr>
          <p:cNvPr id="33" name="Oval 32"/>
          <p:cNvSpPr/>
          <p:nvPr/>
        </p:nvSpPr>
        <p:spPr>
          <a:xfrm>
            <a:off x="2895600" y="2667000"/>
            <a:ext cx="25908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505200" y="0"/>
            <a:ext cx="2340117" cy="1862295"/>
            <a:chOff x="3352800" y="0"/>
            <a:chExt cx="2340117" cy="1862295"/>
          </a:xfrm>
        </p:grpSpPr>
        <p:grpSp>
          <p:nvGrpSpPr>
            <p:cNvPr id="25" name="Group 24"/>
            <p:cNvGrpSpPr/>
            <p:nvPr/>
          </p:nvGrpSpPr>
          <p:grpSpPr>
            <a:xfrm>
              <a:off x="3733800" y="0"/>
              <a:ext cx="1371600" cy="685800"/>
              <a:chOff x="990600" y="2895600"/>
              <a:chExt cx="1371600" cy="6858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90600" y="289560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/>
                <a:r>
                  <a:rPr lang="bn-BD" sz="2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বৃষ্টি</a:t>
                </a:r>
                <a:endParaRPr lang="en-US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219200" y="2895600"/>
                <a:ext cx="11430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3" descr="C:\Users\Acer\Pictures\rr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2800" y="304800"/>
              <a:ext cx="2340117" cy="1557495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6477000" y="0"/>
            <a:ext cx="2286000" cy="1996966"/>
            <a:chOff x="6477000" y="0"/>
            <a:chExt cx="2286000" cy="1996966"/>
          </a:xfrm>
        </p:grpSpPr>
        <p:grpSp>
          <p:nvGrpSpPr>
            <p:cNvPr id="24" name="Group 23"/>
            <p:cNvGrpSpPr/>
            <p:nvPr/>
          </p:nvGrpSpPr>
          <p:grpSpPr>
            <a:xfrm>
              <a:off x="7010400" y="0"/>
              <a:ext cx="838200" cy="685800"/>
              <a:chOff x="4267200" y="2667000"/>
              <a:chExt cx="838200" cy="6858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267200" y="2667000"/>
                <a:ext cx="8382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67200" y="27432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মেঘ</a:t>
                </a:r>
                <a:endParaRPr lang="en-US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37" name="Picture 2" descr="C:\Users\Acer\Pictures\kashful.jpg"/>
            <p:cNvPicPr>
              <a:picLocks noChangeAspect="1" noChangeArrowheads="1"/>
            </p:cNvPicPr>
            <p:nvPr/>
          </p:nvPicPr>
          <p:blipFill>
            <a:blip r:embed="rId4"/>
            <a:srcRect b="63218"/>
            <a:stretch>
              <a:fillRect/>
            </a:stretch>
          </p:blipFill>
          <p:spPr bwMode="auto">
            <a:xfrm>
              <a:off x="6477000" y="381000"/>
              <a:ext cx="2286000" cy="1615966"/>
            </a:xfrm>
            <a:prstGeom prst="rect">
              <a:avLst/>
            </a:prstGeom>
            <a:noFill/>
          </p:spPr>
        </p:pic>
      </p:grpSp>
      <p:grpSp>
        <p:nvGrpSpPr>
          <p:cNvPr id="40" name="Group 39"/>
          <p:cNvGrpSpPr/>
          <p:nvPr/>
        </p:nvGrpSpPr>
        <p:grpSpPr>
          <a:xfrm>
            <a:off x="5943600" y="4724400"/>
            <a:ext cx="3047999" cy="1981200"/>
            <a:chOff x="5943600" y="4724400"/>
            <a:chExt cx="3047999" cy="1981200"/>
          </a:xfrm>
        </p:grpSpPr>
        <p:grpSp>
          <p:nvGrpSpPr>
            <p:cNvPr id="22" name="Group 21"/>
            <p:cNvGrpSpPr/>
            <p:nvPr/>
          </p:nvGrpSpPr>
          <p:grpSpPr>
            <a:xfrm>
              <a:off x="6858000" y="5943600"/>
              <a:ext cx="1828800" cy="762000"/>
              <a:chOff x="6858000" y="2590800"/>
              <a:chExt cx="1828800" cy="762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858000" y="2590800"/>
                <a:ext cx="1828800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858000" y="27432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বায়ুপ্রাবাহ</a:t>
                </a:r>
                <a:endParaRPr lang="en-US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39" name="Picture 5" descr="C:\Users\Acer\Pictures\wind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43600" y="4724400"/>
              <a:ext cx="3047999" cy="1518688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/>
        </p:nvGrpSpPr>
        <p:grpSpPr>
          <a:xfrm>
            <a:off x="2514600" y="5105400"/>
            <a:ext cx="3048000" cy="1567572"/>
            <a:chOff x="2514600" y="5105400"/>
            <a:chExt cx="3048000" cy="1567572"/>
          </a:xfrm>
        </p:grpSpPr>
        <p:grpSp>
          <p:nvGrpSpPr>
            <p:cNvPr id="23" name="Group 22"/>
            <p:cNvGrpSpPr/>
            <p:nvPr/>
          </p:nvGrpSpPr>
          <p:grpSpPr>
            <a:xfrm>
              <a:off x="4419600" y="5943600"/>
              <a:ext cx="1143000" cy="685800"/>
              <a:chOff x="5410200" y="2667000"/>
              <a:chExt cx="1143000" cy="6858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410200" y="2667000"/>
                <a:ext cx="10668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10200" y="2819400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কুয়াশা</a:t>
                </a:r>
                <a:endParaRPr lang="en-US" sz="2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41" name="Picture 4" descr="C:\Users\Acer\Pictures\fog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14600" y="5105400"/>
              <a:ext cx="2438400" cy="1567572"/>
            </a:xfrm>
            <a:prstGeom prst="rect">
              <a:avLst/>
            </a:prstGeom>
            <a:noFill/>
          </p:spPr>
        </p:pic>
      </p:grpSp>
      <p:grpSp>
        <p:nvGrpSpPr>
          <p:cNvPr id="44" name="Group 43"/>
          <p:cNvGrpSpPr/>
          <p:nvPr/>
        </p:nvGrpSpPr>
        <p:grpSpPr>
          <a:xfrm>
            <a:off x="152401" y="4639424"/>
            <a:ext cx="2057399" cy="2218576"/>
            <a:chOff x="152401" y="4639424"/>
            <a:chExt cx="2057399" cy="2218576"/>
          </a:xfrm>
        </p:grpSpPr>
        <p:grpSp>
          <p:nvGrpSpPr>
            <p:cNvPr id="26" name="Group 25"/>
            <p:cNvGrpSpPr/>
            <p:nvPr/>
          </p:nvGrpSpPr>
          <p:grpSpPr>
            <a:xfrm>
              <a:off x="457200" y="6172200"/>
              <a:ext cx="1752600" cy="685800"/>
              <a:chOff x="2667000" y="2819400"/>
              <a:chExt cx="1752600" cy="685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667000" y="2819400"/>
                <a:ext cx="1676400" cy="68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743200" y="28194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তাপমাত্রা</a:t>
                </a:r>
                <a:endPara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43" name="Picture 1" descr="C:\Users\Acer\Pictures\tem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401" y="4639424"/>
              <a:ext cx="1219199" cy="16851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0 L 0.25 0.31111 " pathEditMode="relative" ptsTypes="AA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6.2963E-6 L -0.06666 0.35555 " pathEditMode="relative" ptsTypes="AA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07407E-6 L -0.30833 0.34444 " pathEditMode="relative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22222E-6 L -0.29167 -0.34444 " pathEditMode="relative" ptsTypes="AA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3.7037E-6 L -0.01667 -0.4 " pathEditMode="relative" ptsTypes="AA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8403 L 0.25416 -0.349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676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048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কুয়াশা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800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90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76400" y="1295400"/>
            <a:ext cx="3657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410200" y="2133600"/>
            <a:ext cx="2286000" cy="685800"/>
            <a:chOff x="5410200" y="2133600"/>
            <a:chExt cx="2286000" cy="685800"/>
          </a:xfrm>
        </p:grpSpPr>
        <p:sp>
          <p:nvSpPr>
            <p:cNvPr id="8" name="TextBox 7"/>
            <p:cNvSpPr txBox="1"/>
            <p:nvPr/>
          </p:nvSpPr>
          <p:spPr>
            <a:xfrm>
              <a:off x="5410200" y="2133601"/>
              <a:ext cx="228600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আবহাওয়া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10200" y="2133600"/>
              <a:ext cx="2286000" cy="68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1524000" y="1905000"/>
            <a:ext cx="3886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57400" y="2667000"/>
            <a:ext cx="3200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371600" y="2743200"/>
            <a:ext cx="3886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524000" y="2895600"/>
            <a:ext cx="3810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981200" y="2895600"/>
            <a:ext cx="3657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281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রোদ, বৃষ্টি,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তাপমাত্রা, মেঘ,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কুয়াশা , বায়ুপ্রাবাহ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31242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00" y="1295400"/>
            <a:ext cx="1905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1295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657600" y="1447800"/>
            <a:ext cx="1905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4419600"/>
            <a:ext cx="1981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4495800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জলবায়ু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324600" y="2133600"/>
            <a:ext cx="484632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57600" y="1066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অল্প  সময়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388388" y="298421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দীর্ঘ সময়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362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সাথে বইয়ের সংযোগ স্থাপন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 শুন্যস্থান পূরন করঃ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ক)বায়ু বিভিন্ন সময় বিভিন্ন.........থেকে প্রবাহিত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খ)আবহাওয়া ............ সময়ে পাল্টে   যেতে পারে।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গ)জলবায়ু কোন স্থানের দীর্ঘসময়ের............... সামগ্রিক ফল।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4478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ক)দিক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খ)অল্প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গ)আবহাওয়ার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লিখঃ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১।বাংলাদেশের জলবায়ু কেমন?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ক)উষ্ণ খ)আর্দ্র গ)শীতল ঘ)উষ্ণ ও আর্দ্র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২।আবহাওয়া ওজলবায়ুর মূল পার্থক্য কিসে?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ক)সময়ে খ)স্থানে গ)নামে ঘ)বৈশিষ্ট্যে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2954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১।ঘ)উষ্ণ ও আর্দ্র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২।ক)সময়ে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সংক্ষিপ্ত প্রশ্নঃ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ক)আবহাওয়া কী?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খ)জলবায়ু বলতে কী বোঝ?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গ)আবহাওয়ার উপাদান সমূহ কী কী?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57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#আবহাওয়া ও জলবায়ুর মধ্যে তিনটি পার্থক্য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600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 পরিচিতি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4384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রঞ্জন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মন্ডল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দেউলিয়া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বদলগাছি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533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আবহাওয়া ও জলবায়ুর মধ্যে তিনটি পার্থক্য হলো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3400" y="1447800"/>
          <a:ext cx="7620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FF0000"/>
                          </a:solidFill>
                        </a:rPr>
                        <a:t>আবহাওয়া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FF0000"/>
                          </a:solidFill>
                        </a:rPr>
                        <a:t>জলবায়ু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১)কোন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জায়গার রোদ,বৃষ্টি, তাপমাত্রা,মেঘ,কয়াশা ও বায়ুপ্রবাহ এগুলোর অল্পকালীন অবস্থা হলো আবহাওয়া।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১)কোন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জায়গার দীর্ঘ সময়ের আবহাওয়ার সামগ্রিক ফল হলো জলবায়ু।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২)অল্প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সময়ে পরিবর্তন হতে পারে।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২)জলবায়ু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পরিবর্তন হতে দীর্ঘ সময় লাগে।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৩)কোন স্থানের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আবহাওয়া হটাৎ বদলে যেতে পারে।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৩)কোন স্থানের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জলবায়ু হটাৎ বদলাতে পারে না।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28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প্রয়োজনে নিরাময় দিব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cer\Pictures\f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306704"/>
            <a:ext cx="3581400" cy="305974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43000" y="1676401"/>
            <a:ext cx="4572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</a:p>
          <a:p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dirty="0" smtClean="0"/>
              <a:t> </a:t>
            </a:r>
            <a:endParaRPr lang="en-US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057400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শ্রেনিঃ৫ম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বিষয়ঃবিজ্ঞান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পাঠের শিরোনামঃএকাদশ অধ্যায়(আবহাওয়া ও জলবায়ু)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পাঠ্যাংশঃ আবহাওয়া কী? জলবায়ু কী?আবহাওয়া ও জলবায়ু মধ্যে সম্পর্ক ও পার্থক্য।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সময়ঃ৪০মিনিট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76400"/>
            <a:ext cx="670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শিখনফলঃ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১৩,১,১আবহাওয়া ওজলবায়ুর মধ্যে সম্পর্ক বর্ণনা করতে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১৩,১,২, আবহাওয়া ও জলবায়ুর মধ্যে পার্থক্য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20838" y="3084513"/>
          <a:ext cx="5900737" cy="687387"/>
        </p:xfrm>
        <a:graphic>
          <a:graphicData uri="http://schemas.openxmlformats.org/presentationml/2006/ole">
            <p:oleObj spid="_x0000_s1026" name="Packager Shell Object" showAsIcon="1" r:id="rId3" imgW="5900760" imgH="6868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পূর্বজ্ঞান যাচাই বিভিন্ন প্রশ্নের মাধ্যমে যেমনঃ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ক)বলোত আজ  তোমাদের কেমন লাগছে? গরম না কি  ঠান্ডা?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খ)সারা বছর কি এ রকম লাগে?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গ)সারা বছর কি ঠান্ডা থাকে?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ঘ)সারা বছর কি  বৃষ্টি হয়?ইত্যাদি?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90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ঘোষনাঃ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আবহাওয়া ও জলবায়ু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ictures\kashful.jpg"/>
          <p:cNvPicPr>
            <a:picLocks noChangeAspect="1" noChangeArrowheads="1"/>
          </p:cNvPicPr>
          <p:nvPr/>
        </p:nvPicPr>
        <p:blipFill>
          <a:blip r:embed="rId2"/>
          <a:srcRect b="63218"/>
          <a:stretch>
            <a:fillRect/>
          </a:stretch>
        </p:blipFill>
        <p:spPr bwMode="auto">
          <a:xfrm>
            <a:off x="4419600" y="228600"/>
            <a:ext cx="4419600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মেঘ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3276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রোদ</a:t>
            </a:r>
            <a:endParaRPr lang="en-US" dirty="0"/>
          </a:p>
        </p:txBody>
      </p:sp>
      <p:pic>
        <p:nvPicPr>
          <p:cNvPr id="16385" name="Picture 1" descr="C:\Users\Acer\Pictures\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581400"/>
            <a:ext cx="1819275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81400" y="6172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C:\Users\Acer\Pictures\sunnyday1.jpg"/>
          <p:cNvPicPr>
            <a:picLocks noChangeAspect="1" noChangeArrowheads="1"/>
          </p:cNvPicPr>
          <p:nvPr/>
        </p:nvPicPr>
        <p:blipFill>
          <a:blip r:embed="rId4"/>
          <a:srcRect l="13636" t="6897" r="9091" b="48276"/>
          <a:stretch>
            <a:fillRect/>
          </a:stretch>
        </p:blipFill>
        <p:spPr bwMode="auto">
          <a:xfrm>
            <a:off x="381000" y="407894"/>
            <a:ext cx="3651738" cy="2792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0" y="3276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Acer\Pictures\f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36" y="457200"/>
            <a:ext cx="3674464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2895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কুয়াশা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Acer\Pictures\wi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429000"/>
            <a:ext cx="4952999" cy="24678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95600" y="6019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বাতাস</a:t>
            </a:r>
            <a:endParaRPr lang="en-US" dirty="0"/>
          </a:p>
        </p:txBody>
      </p:sp>
      <p:pic>
        <p:nvPicPr>
          <p:cNvPr id="19459" name="Picture 3" descr="C:\Users\Acer\Pictures\rr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04800"/>
            <a:ext cx="4284923" cy="285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305</Words>
  <Application>Microsoft Office PowerPoint</Application>
  <PresentationFormat>On-screen Show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Ronjon</cp:lastModifiedBy>
  <cp:revision>147</cp:revision>
  <dcterms:created xsi:type="dcterms:W3CDTF">2006-08-16T00:00:00Z</dcterms:created>
  <dcterms:modified xsi:type="dcterms:W3CDTF">2019-10-23T15:40:09Z</dcterms:modified>
</cp:coreProperties>
</file>