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2" r:id="rId4"/>
    <p:sldId id="313" r:id="rId5"/>
    <p:sldId id="315" r:id="rId6"/>
    <p:sldId id="340" r:id="rId7"/>
    <p:sldId id="347" r:id="rId8"/>
    <p:sldId id="317" r:id="rId9"/>
    <p:sldId id="318" r:id="rId10"/>
    <p:sldId id="319" r:id="rId11"/>
    <p:sldId id="341" r:id="rId12"/>
    <p:sldId id="321" r:id="rId13"/>
    <p:sldId id="337" r:id="rId14"/>
    <p:sldId id="324" r:id="rId15"/>
    <p:sldId id="325" r:id="rId16"/>
    <p:sldId id="326" r:id="rId17"/>
    <p:sldId id="327" r:id="rId18"/>
    <p:sldId id="328" r:id="rId19"/>
    <p:sldId id="329" r:id="rId20"/>
    <p:sldId id="331" r:id="rId21"/>
    <p:sldId id="332" r:id="rId22"/>
    <p:sldId id="333" r:id="rId23"/>
    <p:sldId id="334" r:id="rId24"/>
    <p:sldId id="335" r:id="rId25"/>
    <p:sldId id="336" r:id="rId26"/>
    <p:sldId id="343" r:id="rId27"/>
    <p:sldId id="344" r:id="rId28"/>
    <p:sldId id="338" r:id="rId29"/>
    <p:sldId id="345" r:id="rId30"/>
    <p:sldId id="33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C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2209800"/>
          </a:xfrm>
          <a:noFill/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 কে শুভেচছা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438400"/>
            <a:ext cx="82296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চারে পাশে আছে এমন তিনটি </a:t>
            </a:r>
            <a: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রাষট্রীয় সমপদের নাম বল 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পানি,বন,সেতু।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66800"/>
            <a:ext cx="9372600" cy="7391400"/>
          </a:xfrm>
          <a:noFill/>
        </p:spPr>
        <p:txBody>
          <a:bodyPr/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6858000"/>
            <a:ext cx="6781800" cy="5334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" name="Picture 3" descr="Boy-Drinking-Water.jpg"/>
          <p:cNvPicPr>
            <a:picLocks noChangeAspect="1"/>
          </p:cNvPicPr>
          <p:nvPr/>
        </p:nvPicPr>
        <p:blipFill>
          <a:blip r:embed="rId2"/>
          <a:srcRect l="9000" t="10000" r="11500" b="10000"/>
          <a:stretch>
            <a:fillRect/>
          </a:stretch>
        </p:blipFill>
        <p:spPr>
          <a:xfrm>
            <a:off x="457200" y="1066800"/>
            <a:ext cx="3810000" cy="2875472"/>
          </a:xfrm>
          <a:prstGeom prst="rect">
            <a:avLst/>
          </a:prstGeom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256px-BD_Sadarghar_1.JPG"/>
          <p:cNvPicPr>
            <a:picLocks noChangeAspect="1"/>
          </p:cNvPicPr>
          <p:nvPr/>
        </p:nvPicPr>
        <p:blipFill>
          <a:blip r:embed="rId3"/>
          <a:srcRect l="-2236" t="-14906"/>
          <a:stretch>
            <a:fillRect/>
          </a:stretch>
        </p:blipFill>
        <p:spPr>
          <a:xfrm>
            <a:off x="4876800" y="1066800"/>
            <a:ext cx="3657600" cy="308316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924800" cy="3448050"/>
          </a:xfrm>
          <a:noFill/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আমরা পানি পান করি ।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কাপড় পরিষ্কার, শিল্প কারখানায় পানি ব্যাবহার করি। নদী পথে নৌকা, লঞ্চ ইত্যাদিতে মানুষ যাতায়াত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0"/>
            <a:ext cx="9525000" cy="51816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বনে অনেক পশু পাখি থাকে। বনের গাছ ও</a:t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পশু পাখি মানুষের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নানা প্রয়োজন মিটায়</a:t>
            </a: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iger in the Sundarb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4800"/>
            <a:ext cx="3048000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arrot-bird-43135399.jpg"/>
          <p:cNvPicPr>
            <a:picLocks noChangeAspect="1"/>
          </p:cNvPicPr>
          <p:nvPr/>
        </p:nvPicPr>
        <p:blipFill>
          <a:blip r:embed="rId3"/>
          <a:srcRect l="4000" t="985" r="12667" b="7987"/>
          <a:stretch>
            <a:fillRect/>
          </a:stretch>
        </p:blipFill>
        <p:spPr>
          <a:xfrm>
            <a:off x="0" y="304800"/>
            <a:ext cx="2376000" cy="19768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120701-PRADEEP_LK_JAFFNA.jpg"/>
          <p:cNvPicPr>
            <a:picLocks noChangeAspect="1"/>
          </p:cNvPicPr>
          <p:nvPr/>
        </p:nvPicPr>
        <p:blipFill>
          <a:blip r:embed="rId4"/>
          <a:srcRect t="42953" r="30746"/>
          <a:stretch>
            <a:fillRect/>
          </a:stretch>
        </p:blipFill>
        <p:spPr>
          <a:xfrm>
            <a:off x="5760000" y="228598"/>
            <a:ext cx="3528000" cy="1938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বনে কি থাকে?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পশু,পাখি।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0"/>
            <a:ext cx="8458200" cy="2819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রান্না ,শিলশ কারখানা,যানবাহনওবিদুৎ উৎপাদনে গ্যাস ব্যবহার করি।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98600"/>
            <a:ext cx="3853758" cy="201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বিদ্যুৎ উৎপাদনে কী ব্যবহার করা হয় তা লেখ?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প্রকৃতিক গ্যাস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0"/>
            <a:ext cx="8153400" cy="7010400"/>
          </a:xfr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167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67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দেউলিয়া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বদলগাছি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8763000" cy="5832000"/>
          </a:xfrm>
        </p:spPr>
        <p:txBody>
          <a:bodyPr/>
          <a:lstStyle/>
          <a:p>
            <a:pPr algn="l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সেতু                                   অফিস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tlas-Brid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9429" cy="2376000"/>
          </a:xfrm>
          <a:prstGeom prst="rect">
            <a:avLst/>
          </a:prstGeom>
        </p:spPr>
      </p:pic>
      <p:pic>
        <p:nvPicPr>
          <p:cNvPr id="5" name="Picture 4" descr="299250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0"/>
            <a:ext cx="3264000" cy="244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114800"/>
            <a:ext cx="3352800" cy="10668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সড়ক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পথ                                                        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838200"/>
            <a:ext cx="4883550" cy="298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8458200" cy="360045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দেশে অনেক সেতু আছে।এতে মানুষের যাতায়াতে সুবিধা হয়েছে। এছাড়া সড়ক পথ রেলপথ;অফিস ইত্যাদি রাষট্রীয় সমপদ রয়েছে। এগুলো উননয়নে আমরা অংশ নেব।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অফিস কোন ধরনের সমপদ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রাষ্ট্রীয় সম্পদ কি?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8229600" cy="3628024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 সংযোগ</a:t>
            </a:r>
            <a:b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পৃঃ ৩১থেকে ৩৪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534400" cy="3889375"/>
          </a:xfrm>
          <a:noFill/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১.নীচের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সমপদ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ক.বিদ্যালয়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খ.খেলার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গ.মসজিদ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ঘ.সেতু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২.বন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সমপদ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ক.সামাজিক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.খ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গ.ব্যত্তিগত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ঘ.সমষটিগত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7772400" cy="1470025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১.সেতু</a:t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372600" cy="5032375"/>
          </a:xfrm>
          <a:noFill/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b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রাষ্ট্রীয় সম্পদ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কী?</a:t>
            </a:r>
            <a:b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.পাঁচ টি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রাষ্ট্রীয়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সম্পদের নাম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লেখ?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458200" cy="4038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১।সরকার সরাসরি পরিচালনা করে তাকে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রাষ্ট্রীয় সম্পদ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২।পানি,সেতু, বন,প্রকৃতিক গ্যাস,বিদুৎ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6162"/>
          </a:xfr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চতুর্থ </a:t>
            </a:r>
            <a:b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  <a:b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/>
          <a:srcRect l="10000" t="10000" r="13334" b="4444"/>
          <a:stretch>
            <a:fillRect/>
          </a:stretch>
        </p:blipFill>
        <p:spPr>
          <a:xfrm>
            <a:off x="990600" y="685800"/>
            <a:ext cx="7086589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1336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5105400"/>
          </a:xfrm>
          <a:noFill/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br>
              <a:rPr lang="bn-BD" sz="8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7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 সম্পদ</a:t>
            </a:r>
            <a:r>
              <a:rPr lang="bn-BD" sz="8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74850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4000" dirty="0" smtClean="0">
                <a:solidFill>
                  <a:srgbClr val="3D2CA4"/>
                </a:solidFill>
                <a:latin typeface="NikoshBAN" pitchFamily="2" charset="0"/>
                <a:cs typeface="NikoshBAN" pitchFamily="2" charset="0"/>
              </a:rPr>
              <a:t>শিখণফলঃ</a:t>
            </a: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 সম্পদ কী তা জানবে বলত পারবে ও লিখত পারবে।</a:t>
            </a:r>
            <a:r>
              <a:rPr lang="bn-BD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২.পানি, বন, প্রাকৃতিক গ্যাস এসব রাষ্ট্রীয় সম্পদ গুলো সম্পর্কে জানব ও বলত পারবে ও লিখতে পারবে।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458200" cy="6324600"/>
          </a:xfrm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VJMENCAP8QINMCA4YWMJ7CAYUBZRCCA7XYDIACALKKECMCAWPZPMRCAKW5K1MCA8B09VTCAZWBYH0CAG9FAGRCALHVF1XCAV44CX7CAUMN4I4CAZ90C20CABLAW9JCAT78AQ1CA3VSV6XCAZBU2O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62777" cy="626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19200" y="228600"/>
            <a:ext cx="5334000" cy="3733800"/>
          </a:xfrm>
          <a:prstGeom prst="horizontalScroll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পাঠ শিরোনামঃ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1600" dirty="0" smtClean="0">
                <a:latin typeface="NikoshBAN" pitchFamily="2" charset="0"/>
                <a:cs typeface="NikoshBAN" pitchFamily="2" charset="0"/>
              </a:rPr>
            </a:b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58.jpg"/>
          <p:cNvPicPr>
            <a:picLocks noChangeAspect="1"/>
          </p:cNvPicPr>
          <p:nvPr/>
        </p:nvPicPr>
        <p:blipFill>
          <a:blip r:embed="rId2"/>
          <a:srcRect l="11915" t="29830" r="18298" b="-8832"/>
          <a:stretch>
            <a:fillRect/>
          </a:stretch>
        </p:blipFill>
        <p:spPr>
          <a:xfrm>
            <a:off x="4495800" y="228600"/>
            <a:ext cx="4256012" cy="302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fishing-1.jpg"/>
          <p:cNvPicPr>
            <a:picLocks noChangeAspect="1"/>
          </p:cNvPicPr>
          <p:nvPr/>
        </p:nvPicPr>
        <p:blipFill>
          <a:blip r:embed="rId3"/>
          <a:srcRect l="3376" t="8989" r="29113" b="30338"/>
          <a:stretch>
            <a:fillRect/>
          </a:stretch>
        </p:blipFill>
        <p:spPr>
          <a:xfrm>
            <a:off x="152400" y="228600"/>
            <a:ext cx="4159993" cy="280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2133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e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36054" cy="295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" y="44196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ogra PTI\Desktop\picture\ur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505200"/>
            <a:ext cx="3792000" cy="2844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38800" y="190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876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8610600" cy="3581400"/>
          </a:xfrm>
          <a:noFill/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কিছু কিছু সমপদ আছে যা সরকার সরাসরি পরিচালনা করে। এ ধরনের সমপদ কে রাষট্রীয়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সমপদ বলে।দেশের ভূমি সাগর নদনদী পানি, বন,প্রকৃতিক গ্যাস,বিদুৎ,সড়ক,রেলপথ,সেতু,সরকারি অফিস,বড় বড় সেতু ইত্যাদি।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135</Words>
  <Application>Microsoft Office PowerPoint</Application>
  <PresentationFormat>On-screen Show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সবাই কে শুভেচছা</vt:lpstr>
      <vt:lpstr>পরিচিতিঃ  রঞ্জন কুমার মন্ডল সহকারী শিক্ষক দেউলিয়া সরকারী প্রাথমিক বিদ্যালয় বদলগাছি, নওগাঁ। । </vt:lpstr>
      <vt:lpstr>শ্রেণিঃ চতুর্থ  বিষয়ঃ বাংলাদেশ ও বিশ্ব পরিচয় </vt:lpstr>
      <vt:lpstr>পাঠ শিরোনামঃ রাষ্ট্রীয় সম্পদ  </vt:lpstr>
      <vt:lpstr>Slide 5</vt:lpstr>
      <vt:lpstr>Slide 6</vt:lpstr>
      <vt:lpstr>Slide 7</vt:lpstr>
      <vt:lpstr> </vt:lpstr>
      <vt:lpstr>কিছু কিছু সমপদ আছে যা সরকার সরাসরি পরিচালনা করে। এ ধরনের সমপদ কে রাষট্রীয় সমপদ বলে।দেশের ভূমি সাগর নদনদী পানি, বন,প্রকৃতিক গ্যাস,বিদুৎ,সড়ক,রেলপথ,সেতু,সরকারি অফিস,বড় বড় সেতু ইত্যাদি।</vt:lpstr>
      <vt:lpstr>আমাদের চারে পাশে আছে এমন তিনটি রাষট্রীয় সমপদের নাম বল ?</vt:lpstr>
      <vt:lpstr>পানি,বন,সেতু।</vt:lpstr>
      <vt:lpstr>  </vt:lpstr>
      <vt:lpstr>আমরা পানি পান করি । কাপড় পরিষ্কার, শিল্প কারখানায় পানি ব্যাবহার করি। নদী পথে নৌকা, লঞ্চ ইত্যাদিতে মানুষ যাতায়াত কর।</vt:lpstr>
      <vt:lpstr>      বনে অনেক পশু পাখি থাকে। বনের গাছ ও  পশু পাখি মানুষের নানা প্রয়োজন মিটায় </vt:lpstr>
      <vt:lpstr>বনে কি থাকে?</vt:lpstr>
      <vt:lpstr>পশু,পাখি।</vt:lpstr>
      <vt:lpstr>আমরা রান্না ,শিলশ কারখানা,যানবাহনওবিদুৎ উৎপাদনে গ্যাস ব্যবহার করি। </vt:lpstr>
      <vt:lpstr>বিদ্যুৎ উৎপাদনে কী ব্যবহার করা হয় তা লেখ?</vt:lpstr>
      <vt:lpstr>প্রকৃতিক গ্যাস</vt:lpstr>
      <vt:lpstr>সেতু                                   অফিস </vt:lpstr>
      <vt:lpstr>সড়ক পথ                                                          </vt:lpstr>
      <vt:lpstr>আমাদের দেশে অনেক সেতু আছে।এতে মানুষের যাতায়াতে সুবিধা হয়েছে। এছাড়া সড়ক পথ রেলপথ;অফিস ইত্যাদি রাষট্রীয় সমপদ রয়েছে। এগুলো উননয়নে আমরা অংশ নেব।</vt:lpstr>
      <vt:lpstr>সরকারি অফিস কোন ধরনের সমপদ?</vt:lpstr>
      <vt:lpstr>রাষ্ট্রীয় সম্পদ কি?</vt:lpstr>
      <vt:lpstr>বই সংযোগ পৃঃ ৩১থেকে ৩৪</vt:lpstr>
      <vt:lpstr>মূল্যায়নঃ মৌখিক ১.নীচের কোনটি রাষ্ট্রীয় সমপদ? ক.বিদ্যালয় খ.খেলার মাঠ গ.মসজিদ ঘ.সেতু। ২.বন কি ধরণের সমপদ? ক.সামাজিক .খ. রাষ্ট্রীয় গ.ব্যত্তিগত ঘ.সমষটিগত।</vt:lpstr>
      <vt:lpstr>১.সেতু ২.রাষ্ট্রীয়</vt:lpstr>
      <vt:lpstr>মূল্যায়নঃ লিখিত:১. রাষ্ট্রীয় সম্পদ কী? ২ .পাঁচ টি রাষ্ট্রীয় সম্পদের নাম লেখ?</vt:lpstr>
      <vt:lpstr>১।সরকার সরাসরি পরিচালনা করে তাকে রাষ্ট্রীয় সম্পদ বলে । ২।পানি,সেতু, বন,প্রকৃতিক গ্যাস,বিদুৎ।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Bogra PTI</dc:creator>
  <cp:lastModifiedBy>Ronjon</cp:lastModifiedBy>
  <cp:revision>227</cp:revision>
  <dcterms:created xsi:type="dcterms:W3CDTF">2006-08-16T00:00:00Z</dcterms:created>
  <dcterms:modified xsi:type="dcterms:W3CDTF">2019-10-23T17:24:06Z</dcterms:modified>
</cp:coreProperties>
</file>