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23-Oct-19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57" y="0"/>
            <a:ext cx="9144000" cy="1470025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prstTxWarp prst="textWave2">
              <a:avLst/>
            </a:prstTxWarp>
          </a:bodyPr>
          <a:lstStyle/>
          <a:p>
            <a:r>
              <a:rPr lang="en-US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Algerian" pitchFamily="82" charset="0"/>
              </a:rPr>
              <a:t>Welcome to all </a:t>
            </a:r>
            <a:endParaRPr lang="en-US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Algerian" pitchFamily="8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60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0999"/>
            <a:ext cx="8229600" cy="1524001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prstTxWarp prst="textWave2">
              <a:avLst>
                <a:gd name="adj1" fmla="val 12500"/>
                <a:gd name="adj2" fmla="val -1764"/>
              </a:avLst>
            </a:prstTxWarp>
            <a:spAutoFit/>
          </a:bodyPr>
          <a:lstStyle/>
          <a:p>
            <a:pPr algn="ctr"/>
            <a:r>
              <a:rPr lang="en-US" sz="48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Teacher Identity </a:t>
            </a:r>
            <a:endParaRPr lang="en-US" sz="48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337300"/>
              </p:ext>
            </p:extLst>
          </p:nvPr>
        </p:nvGraphicFramePr>
        <p:xfrm>
          <a:off x="431800" y="1828800"/>
          <a:ext cx="8229600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46482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blipFill dpi="0" rotWithShape="1"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err="1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rPr>
                        <a:t>Mosharaf</a:t>
                      </a:r>
                      <a:r>
                        <a:rPr lang="en-US" sz="3600" b="0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rPr>
                        <a:t> Hosen</a:t>
                      </a:r>
                      <a:endParaRPr lang="en-US" sz="3600" b="0" dirty="0" smtClean="0"/>
                    </a:p>
                    <a:p>
                      <a:r>
                        <a:rPr lang="en-US" sz="4000" b="0" dirty="0" smtClean="0">
                          <a:solidFill>
                            <a:srgbClr val="C00000"/>
                          </a:solidFill>
                        </a:rPr>
                        <a:t>Head Teacher</a:t>
                      </a:r>
                      <a:endParaRPr lang="en-US" sz="4000" b="0" dirty="0" smtClean="0"/>
                    </a:p>
                    <a:p>
                      <a:r>
                        <a:rPr lang="en-US" sz="3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Uttar </a:t>
                      </a:r>
                      <a:r>
                        <a:rPr lang="en-US" sz="3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Charbhuta</a:t>
                      </a:r>
                      <a:r>
                        <a:rPr lang="en-US" sz="3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 </a:t>
                      </a:r>
                      <a:r>
                        <a:rPr lang="en-US" sz="3600" b="0" dirty="0" err="1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Rahimpur</a:t>
                      </a:r>
                      <a:r>
                        <a:rPr lang="en-US" sz="3600" b="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 GPS </a:t>
                      </a:r>
                    </a:p>
                    <a:p>
                      <a:endParaRPr lang="en-US" sz="2400" b="0" dirty="0" smtClean="0"/>
                    </a:p>
                    <a:p>
                      <a:r>
                        <a:rPr lang="en-US" sz="3600" b="0" dirty="0" err="1" smtClean="0">
                          <a:solidFill>
                            <a:srgbClr val="FFFF00"/>
                          </a:solidFill>
                        </a:rPr>
                        <a:t>Lalmohan</a:t>
                      </a:r>
                      <a:r>
                        <a:rPr lang="en-US" sz="3600" b="0" dirty="0" smtClean="0">
                          <a:solidFill>
                            <a:srgbClr val="FFFF00"/>
                          </a:solidFill>
                        </a:rPr>
                        <a:t>, </a:t>
                      </a:r>
                      <a:r>
                        <a:rPr lang="en-US" sz="3600" b="0" dirty="0" err="1" smtClean="0">
                          <a:solidFill>
                            <a:srgbClr val="FFFF00"/>
                          </a:solidFill>
                        </a:rPr>
                        <a:t>Bhola</a:t>
                      </a:r>
                      <a:r>
                        <a:rPr lang="en-US" b="0" dirty="0" smtClean="0">
                          <a:solidFill>
                            <a:srgbClr val="FFFF00"/>
                          </a:solidFill>
                        </a:rPr>
                        <a:t>. </a:t>
                      </a:r>
                      <a:endParaRPr lang="en-US" b="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286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914400"/>
            <a:ext cx="8153400" cy="556260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prstTxWarp prst="textWave2">
              <a:avLst>
                <a:gd name="adj1" fmla="val 553"/>
                <a:gd name="adj2" fmla="val -1424"/>
              </a:avLst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n-US" sz="3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3.3 </a:t>
            </a:r>
            <a:r>
              <a:rPr lang="en-US" sz="3600" dirty="0" smtClean="0">
                <a:solidFill>
                  <a:srgbClr val="C00000"/>
                </a:solidFill>
              </a:rPr>
              <a:t> To </a:t>
            </a:r>
            <a:r>
              <a:rPr lang="en-US" sz="3600" dirty="0">
                <a:solidFill>
                  <a:srgbClr val="C00000"/>
                </a:solidFill>
              </a:rPr>
              <a:t>understand questions about objects around them.</a:t>
            </a:r>
          </a:p>
          <a:p>
            <a:pPr marL="342900" indent="-342900">
              <a:buAutoNum type="arabicPeriod"/>
            </a:pPr>
            <a:r>
              <a:rPr lang="en-US" sz="3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6.1</a:t>
            </a:r>
            <a:r>
              <a:rPr lang="en-US" sz="3600" dirty="0">
                <a:solidFill>
                  <a:srgbClr val="FFFF00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  </a:t>
            </a:r>
            <a:r>
              <a:rPr lang="en-US" sz="3600" dirty="0">
                <a:solidFill>
                  <a:srgbClr val="FFFF00"/>
                </a:solidFill>
              </a:rPr>
              <a:t>to say about people, objects, events etc</a:t>
            </a:r>
            <a:r>
              <a:rPr lang="en-US" sz="3600" dirty="0" smtClean="0">
                <a:solidFill>
                  <a:srgbClr val="FFFF00"/>
                </a:solidFill>
              </a:rPr>
              <a:t>.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229" y="329625"/>
            <a:ext cx="8305800" cy="5847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Lea</a:t>
            </a:r>
            <a:r>
              <a:rPr lang="en-US" sz="3200" dirty="0" smtClean="0"/>
              <a:t>rning outcome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428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2296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en-US" sz="360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Today’s lessons </a:t>
            </a:r>
            <a:endParaRPr lang="en-US" sz="3600" dirty="0">
              <a:solidFill>
                <a:schemeClr val="bg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020074"/>
            <a:ext cx="8229600" cy="5449669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>
                <a:gd name="adj1" fmla="val 0"/>
                <a:gd name="adj2" fmla="val -2645"/>
              </a:avLst>
            </a:prstTxWarp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Class: </a:t>
            </a:r>
            <a:r>
              <a:rPr lang="en-US" sz="3600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Five</a:t>
            </a:r>
          </a:p>
          <a:p>
            <a:r>
              <a:rPr lang="en-US" sz="360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Subject: </a:t>
            </a:r>
            <a:r>
              <a:rPr lang="en-US" sz="3600" dirty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English</a:t>
            </a:r>
          </a:p>
          <a:p>
            <a:r>
              <a:rPr lang="en-US" sz="3600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Chapter: </a:t>
            </a:r>
            <a:r>
              <a:rPr lang="en-US" sz="36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Cyclone </a:t>
            </a:r>
            <a:r>
              <a:rPr lang="en-US" sz="3600" dirty="0" err="1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Aila</a:t>
            </a:r>
            <a:r>
              <a:rPr lang="en-US" sz="36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r>
              <a:rPr lang="en-US" sz="3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Unit: </a:t>
            </a:r>
            <a:r>
              <a:rPr lang="en-US" sz="36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24 </a:t>
            </a:r>
          </a:p>
          <a:p>
            <a:r>
              <a:rPr lang="en-US" sz="3600" dirty="0" smtClean="0">
                <a:blipFill>
                  <a:blip r:embed="rId2"/>
                  <a:tile tx="0" ty="0" sx="100000" sy="100000" flip="none" algn="tl"/>
                </a:blipFill>
                <a:latin typeface="Calibri" pitchFamily="34" charset="0"/>
                <a:cs typeface="Calibri" pitchFamily="34" charset="0"/>
              </a:rPr>
              <a:t>Lesson: 2,3</a:t>
            </a:r>
            <a:endParaRPr lang="en-US" sz="3600" dirty="0">
              <a:blipFill>
                <a:blip r:embed="rId2"/>
                <a:tile tx="0" ty="0" sx="100000" sy="100000" flip="none" algn="tl"/>
              </a:blip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85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prstTxWarp prst="textWave2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Let us, we sing a song </a:t>
            </a:r>
            <a:endParaRPr lang="en-US" sz="3600" dirty="0">
              <a:solidFill>
                <a:srgbClr val="00B05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990600"/>
            <a:ext cx="8305800" cy="7987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prstTxWarp prst="textWave2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Good morning good morning </a:t>
            </a:r>
            <a:endParaRPr lang="en-US" sz="3600" dirty="0">
              <a:solidFill>
                <a:schemeClr val="accent1">
                  <a:lumMod val="60000"/>
                  <a:lumOff val="4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Good Morning So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LightScree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97943" y="3367314"/>
            <a:ext cx="2438400" cy="1371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1651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86434"/>
            <a:ext cx="82296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prstTxWarp prst="textWave2">
              <a:avLst>
                <a:gd name="adj1" fmla="val 1272"/>
                <a:gd name="adj2" fmla="val 0"/>
              </a:avLst>
            </a:prstTxWarp>
            <a:spAutoFit/>
          </a:bodyPr>
          <a:lstStyle/>
          <a:p>
            <a:r>
              <a:rPr lang="en-US" sz="5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Let us, we see a </a:t>
            </a:r>
            <a:r>
              <a:rPr lang="en-US" sz="5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video clip </a:t>
            </a:r>
            <a:r>
              <a:rPr lang="en-US" sz="5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about cyclone </a:t>
            </a:r>
            <a:r>
              <a:rPr lang="en-US" sz="5400" dirty="0" err="1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Aila</a:t>
            </a:r>
            <a:r>
              <a:rPr lang="en-US" sz="5400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.   </a:t>
            </a:r>
            <a:endParaRPr lang="en-US" sz="5400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86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82296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alibri" pitchFamily="34" charset="0"/>
                <a:cs typeface="Calibri" pitchFamily="34" charset="0"/>
              </a:rPr>
              <a:t>Dear students, now give answer blew the questions 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09800"/>
            <a:ext cx="82296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What about the video?</a:t>
            </a:r>
            <a:endParaRPr lang="en-US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5343" y="3203805"/>
            <a:ext cx="82296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prstTxWarp prst="textWave2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What can we see on the video? </a:t>
            </a:r>
            <a:endParaRPr lang="en-US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5343" y="4248834"/>
            <a:ext cx="82296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prstTxWarp prst="textWave2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Why these people running? </a:t>
            </a:r>
            <a:endParaRPr lang="en-US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5343" y="5486400"/>
            <a:ext cx="8211457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prstTxWarp prst="textWave2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What is a man seeing by loud speaker?  </a:t>
            </a:r>
            <a:endParaRPr lang="en-US" sz="36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72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15463"/>
            <a:ext cx="822960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prstTxWarp prst="textWave2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en-US" sz="36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alibri" pitchFamily="34" charset="0"/>
                <a:cs typeface="Calibri" pitchFamily="34" charset="0"/>
              </a:rPr>
              <a:t>Some new words </a:t>
            </a:r>
            <a:endParaRPr lang="en-US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878000"/>
              </p:ext>
            </p:extLst>
          </p:nvPr>
        </p:nvGraphicFramePr>
        <p:xfrm>
          <a:off x="500743" y="1066799"/>
          <a:ext cx="8229600" cy="54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860713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Words</a:t>
                      </a:r>
                      <a:endParaRPr lang="en-US" sz="36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C00000"/>
                          </a:solidFill>
                          <a:latin typeface="Calibri" pitchFamily="34" charset="0"/>
                          <a:cs typeface="Calibri" pitchFamily="34" charset="0"/>
                        </a:rPr>
                        <a:t>Meaning </a:t>
                      </a:r>
                      <a:endParaRPr lang="en-US" sz="3600" dirty="0">
                        <a:solidFill>
                          <a:srgbClr val="C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78741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alibri" pitchFamily="34" charset="0"/>
                          <a:cs typeface="Calibri" pitchFamily="34" charset="0"/>
                        </a:rPr>
                        <a:t>Terrible</a:t>
                      </a:r>
                      <a:endParaRPr lang="en-US" sz="3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alibri" pitchFamily="34" charset="0"/>
                          <a:cs typeface="Calibri" pitchFamily="34" charset="0"/>
                        </a:rPr>
                        <a:t>Restless </a:t>
                      </a:r>
                      <a:endParaRPr lang="en-US" sz="3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1434523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alibri" pitchFamily="34" charset="0"/>
                          <a:cs typeface="Calibri" pitchFamily="34" charset="0"/>
                        </a:rPr>
                        <a:t>Grocery</a:t>
                      </a:r>
                      <a:endParaRPr lang="en-US" sz="3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alibri" pitchFamily="34" charset="0"/>
                          <a:cs typeface="Calibri" pitchFamily="34" charset="0"/>
                        </a:rPr>
                        <a:t>Where</a:t>
                      </a:r>
                      <a:r>
                        <a:rPr lang="en-US" sz="3200" baseline="0" dirty="0" smtClean="0">
                          <a:latin typeface="Calibri" pitchFamily="34" charset="0"/>
                          <a:cs typeface="Calibri" pitchFamily="34" charset="0"/>
                        </a:rPr>
                        <a:t> sell various  things </a:t>
                      </a:r>
                      <a:endParaRPr lang="en-US" sz="3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78741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alibri" pitchFamily="34" charset="0"/>
                          <a:cs typeface="Calibri" pitchFamily="34" charset="0"/>
                        </a:rPr>
                        <a:t>Share</a:t>
                      </a:r>
                      <a:endParaRPr lang="en-US" sz="3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alibri" pitchFamily="34" charset="0"/>
                          <a:cs typeface="Calibri" pitchFamily="34" charset="0"/>
                        </a:rPr>
                        <a:t>Divide</a:t>
                      </a:r>
                      <a:endParaRPr lang="en-US" sz="3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778741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alibri" pitchFamily="34" charset="0"/>
                          <a:cs typeface="Calibri" pitchFamily="34" charset="0"/>
                        </a:rPr>
                        <a:t>Emergency</a:t>
                      </a:r>
                      <a:r>
                        <a:rPr lang="en-US" sz="32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3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alibri" pitchFamily="34" charset="0"/>
                          <a:cs typeface="Calibri" pitchFamily="34" charset="0"/>
                        </a:rPr>
                        <a:t>Crisis</a:t>
                      </a:r>
                      <a:endParaRPr lang="en-US" sz="3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78741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alibri" pitchFamily="34" charset="0"/>
                          <a:cs typeface="Calibri" pitchFamily="34" charset="0"/>
                        </a:rPr>
                        <a:t>Shook</a:t>
                      </a:r>
                      <a:endParaRPr lang="en-US" sz="3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Calibri" pitchFamily="34" charset="0"/>
                          <a:cs typeface="Calibri" pitchFamily="34" charset="0"/>
                        </a:rPr>
                        <a:t>Damage </a:t>
                      </a:r>
                      <a:endParaRPr lang="en-US" sz="32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30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714" y="304800"/>
            <a:ext cx="82296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en-US" sz="36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alibri" pitchFamily="34" charset="0"/>
                <a:cs typeface="Calibri" pitchFamily="34" charset="0"/>
              </a:rPr>
              <a:t>Antonym  of the new words </a:t>
            </a:r>
            <a:endParaRPr lang="en-US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419039"/>
              </p:ext>
            </p:extLst>
          </p:nvPr>
        </p:nvGraphicFramePr>
        <p:xfrm>
          <a:off x="471714" y="951131"/>
          <a:ext cx="8229600" cy="5525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84670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Words</a:t>
                      </a:r>
                      <a:endParaRPr lang="en-US" sz="3200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Antonym of the word s</a:t>
                      </a:r>
                      <a:endParaRPr lang="en-US" sz="3200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935833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Calibri" pitchFamily="34" charset="0"/>
                          <a:cs typeface="Calibri" pitchFamily="34" charset="0"/>
                        </a:rPr>
                        <a:t>Remember </a:t>
                      </a:r>
                      <a:endParaRPr lang="en-US" sz="3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Calibri" pitchFamily="34" charset="0"/>
                          <a:cs typeface="Calibri" pitchFamily="34" charset="0"/>
                        </a:rPr>
                        <a:t>Forget</a:t>
                      </a:r>
                      <a:endParaRPr lang="en-US" sz="3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935833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Calibri" pitchFamily="34" charset="0"/>
                          <a:cs typeface="Calibri" pitchFamily="34" charset="0"/>
                        </a:rPr>
                        <a:t>Terrible</a:t>
                      </a:r>
                      <a:endParaRPr lang="en-US" sz="3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Calibri" pitchFamily="34" charset="0"/>
                          <a:cs typeface="Calibri" pitchFamily="34" charset="0"/>
                        </a:rPr>
                        <a:t>Wonderful  </a:t>
                      </a:r>
                      <a:endParaRPr lang="en-US" sz="3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935833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Calibri" pitchFamily="34" charset="0"/>
                          <a:cs typeface="Calibri" pitchFamily="34" charset="0"/>
                        </a:rPr>
                        <a:t>Share</a:t>
                      </a:r>
                      <a:endParaRPr lang="en-US" sz="3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Calibri" pitchFamily="34" charset="0"/>
                          <a:cs typeface="Calibri" pitchFamily="34" charset="0"/>
                        </a:rPr>
                        <a:t>Keep</a:t>
                      </a:r>
                      <a:r>
                        <a:rPr lang="en-US" sz="3600" baseline="0" dirty="0" smtClean="0">
                          <a:latin typeface="Calibri" pitchFamily="34" charset="0"/>
                          <a:cs typeface="Calibri" pitchFamily="34" charset="0"/>
                        </a:rPr>
                        <a:t> to yourself </a:t>
                      </a:r>
                      <a:endParaRPr lang="en-US" sz="3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935833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Calibri" pitchFamily="34" charset="0"/>
                          <a:cs typeface="Calibri" pitchFamily="34" charset="0"/>
                        </a:rPr>
                        <a:t>Happen </a:t>
                      </a:r>
                      <a:endParaRPr lang="en-US" sz="3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Calibri" pitchFamily="34" charset="0"/>
                          <a:cs typeface="Calibri" pitchFamily="34" charset="0"/>
                        </a:rPr>
                        <a:t>Dematerialize</a:t>
                      </a:r>
                      <a:r>
                        <a:rPr lang="en-US" sz="36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3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935833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Calibri" pitchFamily="34" charset="0"/>
                          <a:cs typeface="Calibri" pitchFamily="34" charset="0"/>
                        </a:rPr>
                        <a:t>Check </a:t>
                      </a:r>
                      <a:endParaRPr lang="en-US" sz="3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Calibri" pitchFamily="34" charset="0"/>
                          <a:cs typeface="Calibri" pitchFamily="34" charset="0"/>
                        </a:rPr>
                        <a:t>Disagree </a:t>
                      </a:r>
                      <a:endParaRPr lang="en-US" sz="3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74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3058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prstTxWarp prst="textWave2">
              <a:avLst>
                <a:gd name="adj1" fmla="val 1272"/>
                <a:gd name="adj2" fmla="val 0"/>
              </a:avLst>
            </a:prstTxWarp>
            <a:spAutoFit/>
          </a:bodyPr>
          <a:lstStyle/>
          <a:p>
            <a:pPr algn="ctr"/>
            <a:r>
              <a:rPr lang="en-US" sz="3600" dirty="0" smtClean="0">
                <a:latin typeface="Calibri" pitchFamily="34" charset="0"/>
                <a:cs typeface="Calibri" pitchFamily="34" charset="0"/>
              </a:rPr>
              <a:t>Now, open your book at page no 95</a:t>
            </a:r>
            <a:endParaRPr lang="en-US" sz="3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L2-3D_U24C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90800" y="2667000"/>
            <a:ext cx="4038600" cy="16764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97432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82296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en-US" sz="36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alibri" pitchFamily="34" charset="0"/>
                <a:cs typeface="Calibri" pitchFamily="34" charset="0"/>
              </a:rPr>
              <a:t>Pair work </a:t>
            </a:r>
            <a:endParaRPr lang="en-US" sz="36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0914" y="2514600"/>
            <a:ext cx="8229600" cy="217306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prstTxWarp prst="textWave2">
              <a:avLst>
                <a:gd name="adj1" fmla="val 0"/>
                <a:gd name="adj2" fmla="val -2293"/>
              </a:avLst>
            </a:prstTxWarp>
            <a:spAutoFit/>
          </a:bodyPr>
          <a:lstStyle/>
          <a:p>
            <a:r>
              <a:rPr lang="en-US" sz="4400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alibri" pitchFamily="34" charset="0"/>
                <a:cs typeface="Calibri" pitchFamily="34" charset="0"/>
              </a:rPr>
              <a:t>Now  read loudly </a:t>
            </a:r>
            <a:endParaRPr lang="en-US" sz="44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27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2296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prstTxWarp prst="textWave2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en-US" sz="36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alibri" pitchFamily="34" charset="0"/>
                <a:cs typeface="Calibri" pitchFamily="34" charset="0"/>
              </a:rPr>
              <a:t>Group work </a:t>
            </a:r>
            <a:endParaRPr lang="en-US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457" y="1676400"/>
            <a:ext cx="8305800" cy="9144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prstTxWarp prst="textWave2">
              <a:avLst>
                <a:gd name="adj1" fmla="val 0"/>
                <a:gd name="adj2" fmla="val -699"/>
              </a:avLst>
            </a:prstTxWarp>
            <a:spAutoFit/>
          </a:bodyPr>
          <a:lstStyle/>
          <a:p>
            <a:r>
              <a:rPr lang="en-US" sz="320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One by one ask to another about the cyclone . One is done for you.  </a:t>
            </a:r>
            <a:endParaRPr lang="en-US" dirty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3744240"/>
            <a:ext cx="8222343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prstTxWarp prst="textWave2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How was the wind of the cyclone ?</a:t>
            </a:r>
            <a:endParaRPr lang="en-US" dirty="0">
              <a:solidFill>
                <a:srgbClr val="7030A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83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44269"/>
            <a:ext cx="82296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prstTxWarp prst="textWave2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en-US" sz="36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alibri" pitchFamily="34" charset="0"/>
                <a:cs typeface="Calibri" pitchFamily="34" charset="0"/>
              </a:rPr>
              <a:t>Group work </a:t>
            </a:r>
            <a:endParaRPr lang="en-US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3124200"/>
            <a:ext cx="822960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prstTxWarp prst="textWave2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en-US" sz="3600" dirty="0" smtClean="0">
                <a:latin typeface="Calibri" pitchFamily="34" charset="0"/>
                <a:cs typeface="Calibri" pitchFamily="34" charset="0"/>
              </a:rPr>
              <a:t>Every group make a list of three questions. 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09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822960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en-US" sz="36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alibri" pitchFamily="34" charset="0"/>
                <a:cs typeface="Calibri" pitchFamily="34" charset="0"/>
              </a:rPr>
              <a:t>Evaluation   </a:t>
            </a:r>
            <a:endParaRPr lang="en-US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743200"/>
            <a:ext cx="82296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prstTxWarp prst="textWave2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en-US" sz="3600" dirty="0" smtClean="0">
                <a:latin typeface="Calibri" pitchFamily="34" charset="0"/>
                <a:cs typeface="Calibri" pitchFamily="34" charset="0"/>
              </a:rPr>
              <a:t>Everybody make a list of three questions from the text.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86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44269"/>
            <a:ext cx="82296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prstTxWarp prst="textWave2">
              <a:avLst>
                <a:gd name="adj1" fmla="val 3517"/>
                <a:gd name="adj2" fmla="val 0"/>
              </a:avLst>
            </a:prstTxWarp>
            <a:spAutoFit/>
          </a:bodyPr>
          <a:lstStyle/>
          <a:p>
            <a:r>
              <a:rPr lang="en-US" sz="3600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Calibri" pitchFamily="34" charset="0"/>
                <a:cs typeface="Calibri" pitchFamily="34" charset="0"/>
              </a:rPr>
              <a:t>Home work</a:t>
            </a:r>
            <a:endParaRPr lang="en-US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3200400"/>
            <a:ext cx="82296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prstTxWarp prst="textWave1">
              <a:avLst>
                <a:gd name="adj1" fmla="val 0"/>
                <a:gd name="adj2" fmla="val 0"/>
              </a:avLst>
            </a:prstTxWarp>
            <a:spAutoFit/>
          </a:bodyPr>
          <a:lstStyle/>
          <a:p>
            <a:r>
              <a:rPr lang="en-US" sz="36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Make a list of five questions about your </a:t>
            </a:r>
            <a:r>
              <a:rPr lang="en-US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friens’s</a:t>
            </a:r>
            <a:r>
              <a:rPr lang="en-US" sz="36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itchFamily="34" charset="0"/>
                <a:cs typeface="Calibri" pitchFamily="34" charset="0"/>
              </a:rPr>
              <a:t> father</a:t>
            </a:r>
            <a:r>
              <a:rPr lang="en-US" sz="3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. </a:t>
            </a:r>
            <a:endParaRPr lang="en-US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96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8229600" cy="61817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2286000"/>
            <a:ext cx="6629400" cy="646331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Thanks to all</a:t>
            </a:r>
            <a:endParaRPr lang="en-US" dirty="0">
              <a:solidFill>
                <a:srgbClr val="00B05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1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246</TotalTime>
  <Words>237</Words>
  <Application>Microsoft Office PowerPoint</Application>
  <PresentationFormat>On-screen Show (4:3)</PresentationFormat>
  <Paragraphs>63</Paragraphs>
  <Slides>16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Austin</vt:lpstr>
      <vt:lpstr>Welcome to all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all </dc:title>
  <dc:creator>DPE</dc:creator>
  <cp:lastModifiedBy>DPE</cp:lastModifiedBy>
  <cp:revision>31</cp:revision>
  <dcterms:created xsi:type="dcterms:W3CDTF">2006-08-16T00:00:00Z</dcterms:created>
  <dcterms:modified xsi:type="dcterms:W3CDTF">2019-10-23T16:45:25Z</dcterms:modified>
</cp:coreProperties>
</file>