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71" r:id="rId4"/>
    <p:sldId id="274" r:id="rId5"/>
    <p:sldId id="256" r:id="rId6"/>
    <p:sldId id="257" r:id="rId7"/>
    <p:sldId id="270" r:id="rId8"/>
    <p:sldId id="258" r:id="rId9"/>
    <p:sldId id="260" r:id="rId10"/>
    <p:sldId id="278" r:id="rId11"/>
    <p:sldId id="259" r:id="rId12"/>
    <p:sldId id="261" r:id="rId13"/>
    <p:sldId id="262" r:id="rId14"/>
    <p:sldId id="279" r:id="rId15"/>
    <p:sldId id="263" r:id="rId16"/>
    <p:sldId id="275" r:id="rId17"/>
    <p:sldId id="277" r:id="rId18"/>
    <p:sldId id="267" r:id="rId19"/>
    <p:sldId id="264" r:id="rId20"/>
    <p:sldId id="265" r:id="rId21"/>
    <p:sldId id="266" r:id="rId22"/>
    <p:sldId id="268" r:id="rId23"/>
    <p:sldId id="276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2" autoAdjust="0"/>
    <p:restoredTop sz="94660"/>
  </p:normalViewPr>
  <p:slideViewPr>
    <p:cSldViewPr>
      <p:cViewPr varScale="1">
        <p:scale>
          <a:sx n="54" d="100"/>
          <a:sy n="54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6200"/>
            <a:ext cx="9144000" cy="186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en-US" sz="115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সু-স্বাগত</a:t>
            </a:r>
            <a:endParaRPr lang="en-US" sz="11500" b="1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18047"/>
            <a:ext cx="8202887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(+)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3248561"/>
            <a:ext cx="6817892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বস্তুকে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(+)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7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2844"/>
            <a:ext cx="1725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দিপুর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8069" y="663714"/>
            <a:ext cx="1713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323">
            <a:off x="1236379" y="1522436"/>
            <a:ext cx="809597" cy="11719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8405">
            <a:off x="440150" y="1490518"/>
            <a:ext cx="809597" cy="11719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8642">
            <a:off x="6305850" y="1564024"/>
            <a:ext cx="809597" cy="11719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9247">
            <a:off x="6622147" y="1211880"/>
            <a:ext cx="809597" cy="11719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9247">
            <a:off x="830947" y="1307210"/>
            <a:ext cx="809597" cy="11719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8818">
            <a:off x="7134693" y="1343830"/>
            <a:ext cx="809597" cy="11719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9247">
            <a:off x="6850747" y="1755545"/>
            <a:ext cx="809597" cy="1171903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586718"/>
              </p:ext>
            </p:extLst>
          </p:nvPr>
        </p:nvGraphicFramePr>
        <p:xfrm>
          <a:off x="337624" y="2819400"/>
          <a:ext cx="3112674" cy="381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37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38919"/>
              </p:ext>
            </p:extLst>
          </p:nvPr>
        </p:nvGraphicFramePr>
        <p:xfrm>
          <a:off x="5257800" y="2865120"/>
          <a:ext cx="3547404" cy="365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6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6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757433"/>
              </p:ext>
            </p:extLst>
          </p:nvPr>
        </p:nvGraphicFramePr>
        <p:xfrm>
          <a:off x="1518269" y="4114800"/>
          <a:ext cx="609599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Right Arrow 23"/>
          <p:cNvSpPr/>
          <p:nvPr/>
        </p:nvSpPr>
        <p:spPr>
          <a:xfrm rot="2854927">
            <a:off x="3249393" y="3444009"/>
            <a:ext cx="849359" cy="49005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7852455">
            <a:off x="5045411" y="3440769"/>
            <a:ext cx="857602" cy="485348"/>
          </a:xfrm>
          <a:prstGeom prst="rightArrow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21650" y="4572000"/>
            <a:ext cx="8236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৩টি ও ৪টি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৭টি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গাণিতিকভাবে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267292"/>
            <a:ext cx="7361311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৩       +        4          =            7  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68759"/>
            <a:ext cx="5904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7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4" grpId="0" animBg="1"/>
      <p:bldP spid="25" grpId="0" animBg="1"/>
      <p:bldP spid="26" grpId="0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5539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আনারস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আনারস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আনারস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80" y="4038600"/>
            <a:ext cx="3190620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57400"/>
            <a:ext cx="686082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57400"/>
            <a:ext cx="686082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10" y="2057400"/>
            <a:ext cx="686082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057400"/>
            <a:ext cx="686082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55" y="2057400"/>
            <a:ext cx="686082" cy="990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8485" y="2895600"/>
            <a:ext cx="191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আনারস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3285" y="2895600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আনারস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6197025"/>
            <a:ext cx="2427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আনারস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4077" y="243840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3192959"/>
            <a:ext cx="1255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581400" y="3352800"/>
            <a:ext cx="609600" cy="23232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3" idx="3"/>
          </p:cNvCxnSpPr>
          <p:nvPr/>
        </p:nvCxnSpPr>
        <p:spPr>
          <a:xfrm flipH="1">
            <a:off x="5446472" y="3352800"/>
            <a:ext cx="573328" cy="2248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>
            <a:off x="4818736" y="3733800"/>
            <a:ext cx="134264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5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0" grpId="0"/>
      <p:bldP spid="10" grpId="1"/>
      <p:bldP spid="11" grpId="0"/>
      <p:bldP spid="12" grpId="0"/>
      <p:bldP spid="13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"/>
            <a:ext cx="59795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381001" y="1829524"/>
            <a:ext cx="990600" cy="913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7435281" y="2286000"/>
            <a:ext cx="718119" cy="662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5911281" y="1665772"/>
            <a:ext cx="718119" cy="662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6019800" y="2286000"/>
            <a:ext cx="718119" cy="662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6781800" y="2286000"/>
            <a:ext cx="718119" cy="662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6629400" y="1676400"/>
            <a:ext cx="718119" cy="6623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7391400" y="1665772"/>
            <a:ext cx="718119" cy="6623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3930081" y="2296628"/>
            <a:ext cx="718119" cy="6623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2514600" y="2296628"/>
            <a:ext cx="718119" cy="6623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3276600" y="2296628"/>
            <a:ext cx="718119" cy="6623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3124200" y="1687028"/>
            <a:ext cx="718119" cy="6623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 r="14719" b="6710"/>
          <a:stretch/>
        </p:blipFill>
        <p:spPr>
          <a:xfrm>
            <a:off x="3886200" y="1676400"/>
            <a:ext cx="718119" cy="662354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432792"/>
              </p:ext>
            </p:extLst>
          </p:nvPr>
        </p:nvGraphicFramePr>
        <p:xfrm>
          <a:off x="2514600" y="3058160"/>
          <a:ext cx="2286000" cy="365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4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309027"/>
              </p:ext>
            </p:extLst>
          </p:nvPr>
        </p:nvGraphicFramePr>
        <p:xfrm>
          <a:off x="609600" y="2971800"/>
          <a:ext cx="580291" cy="381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0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875317"/>
              </p:ext>
            </p:extLst>
          </p:nvPr>
        </p:nvGraphicFramePr>
        <p:xfrm>
          <a:off x="5943600" y="3048000"/>
          <a:ext cx="2819400" cy="45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739800" y="21336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ও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5911" y="2187714"/>
            <a:ext cx="1157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4191000"/>
            <a:ext cx="13716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71800" y="4191000"/>
            <a:ext cx="13716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53200" y="4191000"/>
            <a:ext cx="13716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57400" y="4191000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18607" y="4267200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4400" y="4191000"/>
            <a:ext cx="429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62333" y="4191000"/>
            <a:ext cx="505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12994" y="4191000"/>
            <a:ext cx="473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4983" y="5478959"/>
            <a:ext cx="66976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১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৫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3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520" y="228600"/>
            <a:ext cx="848341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জাহিদের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আব্বা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জাহিদকে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জাহিদের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আম্মা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জাহিদকে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জাহিদের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920" y="3312855"/>
            <a:ext cx="62905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জাহিদের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আব্বা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40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জাহিদের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আম্মা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40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0914" y="5692914"/>
            <a:ext cx="4358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(৩ + ২ 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= ৫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40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67" y="2895600"/>
            <a:ext cx="555221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88" y="2882738"/>
            <a:ext cx="555221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78778"/>
            <a:ext cx="555221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00" y="2381251"/>
            <a:ext cx="555221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01" y="2356017"/>
            <a:ext cx="555221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402" y="2855272"/>
            <a:ext cx="597198" cy="5737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4"/>
          <a:stretch/>
        </p:blipFill>
        <p:spPr>
          <a:xfrm>
            <a:off x="4595725" y="2286000"/>
            <a:ext cx="568513" cy="5737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97999"/>
            <a:ext cx="597198" cy="5737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855272"/>
            <a:ext cx="597198" cy="5737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60722" y="229850"/>
            <a:ext cx="58496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9424" y="3392269"/>
            <a:ext cx="12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5024" y="3392269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68200" y="3352800"/>
            <a:ext cx="1317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272111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ও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0" y="2706469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59899" y="2797314"/>
            <a:ext cx="2250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আছে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422785"/>
              </p:ext>
            </p:extLst>
          </p:nvPr>
        </p:nvGraphicFramePr>
        <p:xfrm>
          <a:off x="304800" y="4191000"/>
          <a:ext cx="2514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716901"/>
              </p:ext>
            </p:extLst>
          </p:nvPr>
        </p:nvGraphicFramePr>
        <p:xfrm>
          <a:off x="3581400" y="4201160"/>
          <a:ext cx="1841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08227"/>
              </p:ext>
            </p:extLst>
          </p:nvPr>
        </p:nvGraphicFramePr>
        <p:xfrm>
          <a:off x="5867403" y="4191000"/>
          <a:ext cx="3124197" cy="365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7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71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2057400" y="5181600"/>
            <a:ext cx="439969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64502" y="5140404"/>
            <a:ext cx="38314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৫  +  ৪ =  ৯</a:t>
            </a:r>
          </a:p>
        </p:txBody>
      </p:sp>
    </p:spTree>
    <p:extLst>
      <p:ext uri="{BB962C8B-B14F-4D97-AF65-F5344CB8AC3E}">
        <p14:creationId xmlns:p14="http://schemas.microsoft.com/office/powerpoint/2010/main" val="386868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1" grpId="0"/>
      <p:bldP spid="26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048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1191025" cy="1724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676400"/>
            <a:ext cx="1210766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1265977" cy="1832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2000250"/>
            <a:ext cx="1245106" cy="1802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911" y="2000250"/>
            <a:ext cx="1302889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311" y="2076450"/>
            <a:ext cx="1302889" cy="188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11" y="2152650"/>
            <a:ext cx="1302889" cy="1885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111" y="2228850"/>
            <a:ext cx="1302889" cy="1885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11" y="2381250"/>
            <a:ext cx="1302889" cy="18859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5000" y="5540514"/>
            <a:ext cx="48006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৯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আছে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3276600"/>
            <a:ext cx="409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4166" y="3497759"/>
            <a:ext cx="487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366FF"/>
                </a:solidFill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9000" y="3726359"/>
            <a:ext cx="418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3802559"/>
            <a:ext cx="4491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0" y="3810000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48400" y="3954959"/>
            <a:ext cx="4251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4031159"/>
            <a:ext cx="473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01514" y="4259759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72114" y="3429000"/>
            <a:ext cx="437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</a:p>
        </p:txBody>
      </p:sp>
    </p:spTree>
    <p:extLst>
      <p:ext uri="{BB962C8B-B14F-4D97-AF65-F5344CB8AC3E}">
        <p14:creationId xmlns:p14="http://schemas.microsoft.com/office/powerpoint/2010/main" val="31891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2798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 smtClean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পাখিকে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একত্র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24123"/>
            <a:ext cx="4329246" cy="28812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r="12308"/>
          <a:stretch/>
        </p:blipFill>
        <p:spPr>
          <a:xfrm>
            <a:off x="5137054" y="2224124"/>
            <a:ext cx="3702146" cy="28812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73294" y="515951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5159514"/>
            <a:ext cx="1407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5694" y="57150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5737086"/>
            <a:ext cx="861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5759172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1000" y="5791200"/>
            <a:ext cx="46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5737086"/>
            <a:ext cx="47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62964" y="5816025"/>
            <a:ext cx="3371436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     +     ২    =      ৭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34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533" y="304800"/>
            <a:ext cx="82990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২৭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4"/>
          <a:stretch/>
        </p:blipFill>
        <p:spPr>
          <a:xfrm>
            <a:off x="4617750" y="1524000"/>
            <a:ext cx="3992850" cy="418428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6"/>
          <a:stretch/>
        </p:blipFill>
        <p:spPr>
          <a:xfrm>
            <a:off x="457200" y="1524000"/>
            <a:ext cx="3886200" cy="420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6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8161"/>
            <a:ext cx="53319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90750"/>
            <a:ext cx="742950" cy="742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742950" cy="74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47850"/>
            <a:ext cx="742950" cy="742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771650"/>
            <a:ext cx="742950" cy="742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667000"/>
            <a:ext cx="742950" cy="742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2686050"/>
            <a:ext cx="742950" cy="742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686050"/>
            <a:ext cx="742950" cy="742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847850"/>
            <a:ext cx="742950" cy="7429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9654" y="22860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ও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63091" y="2230219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77000" y="2209800"/>
            <a:ext cx="2286000" cy="8382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75" y="184363"/>
            <a:ext cx="1974125" cy="133963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429000" y="4876800"/>
            <a:ext cx="18669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553200" y="4876800"/>
            <a:ext cx="2286000" cy="8382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31759" y="4876800"/>
            <a:ext cx="1844854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454454" y="4800600"/>
            <a:ext cx="620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+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4800600"/>
            <a:ext cx="6174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400" y="4791670"/>
            <a:ext cx="495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76351" y="4791670"/>
            <a:ext cx="545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৬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85870" y="4867870"/>
            <a:ext cx="53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</p:spTree>
    <p:extLst>
      <p:ext uri="{BB962C8B-B14F-4D97-AF65-F5344CB8AC3E}">
        <p14:creationId xmlns:p14="http://schemas.microsoft.com/office/powerpoint/2010/main" val="425968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 animBg="1"/>
      <p:bldP spid="16" grpId="0" animBg="1"/>
      <p:bldP spid="17" grpId="0" animBg="1"/>
      <p:bldP spid="18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85800"/>
            <a:ext cx="6172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i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i="1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60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i="1" dirty="0" err="1" smtClean="0">
                <a:latin typeface="NikoshBAN" pitchFamily="2" charset="0"/>
                <a:cs typeface="NikoshBAN" pitchFamily="2" charset="0"/>
              </a:rPr>
              <a:t>ফয়জুজ্জামান</a:t>
            </a:r>
            <a:r>
              <a:rPr lang="en-US" sz="6000" i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000" i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60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i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6000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i="1" dirty="0" err="1" smtClean="0">
                <a:latin typeface="NikoshBAN" pitchFamily="2" charset="0"/>
                <a:cs typeface="NikoshBAN" pitchFamily="2" charset="0"/>
              </a:rPr>
              <a:t>লতিবপুর</a:t>
            </a:r>
            <a:r>
              <a:rPr lang="en-US" sz="6000" i="1" dirty="0" smtClean="0">
                <a:latin typeface="NikoshBAN" pitchFamily="2" charset="0"/>
                <a:cs typeface="NikoshBAN" pitchFamily="2" charset="0"/>
              </a:rPr>
              <a:t> স:প্রা:বিদ্যালয়</a:t>
            </a:r>
          </a:p>
          <a:p>
            <a:r>
              <a:rPr lang="en-US" sz="6000" i="1" dirty="0" err="1" smtClean="0">
                <a:latin typeface="NikoshBAN" pitchFamily="2" charset="0"/>
                <a:cs typeface="NikoshBAN" pitchFamily="2" charset="0"/>
              </a:rPr>
              <a:t>কিশোরগঞ্জ্</a:t>
            </a:r>
            <a:r>
              <a:rPr lang="en-US" sz="60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i="1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6000" i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60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34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86" y="152400"/>
            <a:ext cx="60821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চিত্রগুলোর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52400"/>
            <a:ext cx="1460500" cy="1150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357438"/>
            <a:ext cx="144780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57438"/>
            <a:ext cx="1447800" cy="144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2667000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ও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2743200"/>
            <a:ext cx="1255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2057400"/>
            <a:ext cx="3352800" cy="21336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90800"/>
            <a:ext cx="1214438" cy="1214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519362"/>
            <a:ext cx="1214438" cy="12144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4437" y="4438471"/>
            <a:ext cx="1170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৩	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01437" y="4419600"/>
            <a:ext cx="1170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৩	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25437" y="4419600"/>
            <a:ext cx="1170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25637" y="4495800"/>
            <a:ext cx="1170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53637" y="4419600"/>
            <a:ext cx="1170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674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3650"/>
            <a:ext cx="55899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1283091" cy="1959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9" r="17421"/>
          <a:stretch/>
        </p:blipFill>
        <p:spPr>
          <a:xfrm>
            <a:off x="2437667" y="2300287"/>
            <a:ext cx="1018143" cy="1947863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4876800" y="2362200"/>
            <a:ext cx="2209800" cy="2133600"/>
          </a:xfrm>
          <a:prstGeom prst="flowChartAlternateProcess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70" y="2590801"/>
            <a:ext cx="1094862" cy="1672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9" r="17421"/>
          <a:stretch/>
        </p:blipFill>
        <p:spPr>
          <a:xfrm>
            <a:off x="6019800" y="2590800"/>
            <a:ext cx="868783" cy="16621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6400" y="31314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ও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0" y="3124200"/>
            <a:ext cx="1351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3200400"/>
            <a:ext cx="18036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884003"/>
            <a:ext cx="6399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4876800"/>
            <a:ext cx="5645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2600" y="4869597"/>
            <a:ext cx="5822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69881" y="4876800"/>
            <a:ext cx="7168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07422" y="4876800"/>
            <a:ext cx="7120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34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457491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: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মাহিনের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চকলেট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শাহিনের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চকলেট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দুইজনের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চকলেট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4191000"/>
            <a:ext cx="4849404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৫  +  ২  =  ৭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14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219200"/>
            <a:ext cx="690285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শিখেছ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পাঠটিই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8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8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06740"/>
            <a:ext cx="63498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9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4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311791"/>
            <a:ext cx="467628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৪০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২৩/৫/২০১৭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t="26257" r="8983" b="10769"/>
          <a:stretch/>
        </p:blipFill>
        <p:spPr>
          <a:xfrm>
            <a:off x="2209800" y="152400"/>
            <a:ext cx="2003474" cy="215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217" y="457200"/>
            <a:ext cx="8574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252799"/>
              </p:ext>
            </p:extLst>
          </p:nvPr>
        </p:nvGraphicFramePr>
        <p:xfrm>
          <a:off x="1600200" y="3209925"/>
          <a:ext cx="59451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ackager Shell Object" showAsIcon="1" r:id="rId3" imgW="5944680" imgH="437760" progId="Package">
                  <p:embed/>
                </p:oleObj>
              </mc:Choice>
              <mc:Fallback>
                <p:oleObj name="Packager Shell Object" showAsIcon="1" r:id="rId3" imgW="59446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3209925"/>
                        <a:ext cx="5945188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103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3650"/>
            <a:ext cx="73308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কতজন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2105025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95450"/>
            <a:ext cx="2714625" cy="168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/>
          <a:stretch/>
        </p:blipFill>
        <p:spPr>
          <a:xfrm>
            <a:off x="2590800" y="4267200"/>
            <a:ext cx="3581400" cy="2398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695450"/>
            <a:ext cx="1920374" cy="1981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3295650"/>
            <a:ext cx="241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ডানদিকে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1253" y="3716119"/>
            <a:ext cx="2363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বামদিকে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7662" y="5715000"/>
            <a:ext cx="2571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57200"/>
            <a:ext cx="79576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2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9" grpId="0"/>
      <p:bldP spid="1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66800" y="1905000"/>
            <a:ext cx="6879153" cy="4572000"/>
          </a:xfrm>
          <a:prstGeom prst="ellipse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64847" y="2438400"/>
            <a:ext cx="428835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(+,=)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0"/>
          <a:stretch/>
        </p:blipFill>
        <p:spPr>
          <a:xfrm>
            <a:off x="3338512" y="132471"/>
            <a:ext cx="2466975" cy="169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5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547" y="1280279"/>
            <a:ext cx="861165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৯.১.২: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উপকরণের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প্রতীকের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৯.১.৩: ‘+’ ও ‘=‘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"/>
            <a:ext cx="78598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দিপু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এনেছে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ইমা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এনেছে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29404"/>
            <a:ext cx="4400550" cy="27425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68751"/>
            <a:ext cx="1124168" cy="16272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9247">
            <a:off x="785494" y="4531985"/>
            <a:ext cx="1124168" cy="1627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54551"/>
            <a:ext cx="1124168" cy="16272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22860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80">
            <a:off x="5578184" y="4608185"/>
            <a:ext cx="1124168" cy="16272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4757">
            <a:off x="5160027" y="4826921"/>
            <a:ext cx="1124168" cy="16272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9247">
            <a:off x="5964055" y="4608185"/>
            <a:ext cx="1124168" cy="16272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988">
            <a:off x="6534011" y="4690324"/>
            <a:ext cx="1124168" cy="16272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71600" y="5616714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56716" y="5334000"/>
            <a:ext cx="1519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0" y="5769114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09116" y="5486400"/>
            <a:ext cx="1519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5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/>
      <p:bldP spid="17" grpId="0"/>
      <p:bldP spid="1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271" y="304800"/>
            <a:ext cx="81339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592759"/>
            <a:ext cx="72410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    +                    =   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443" y="2590800"/>
            <a:ext cx="19415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1551" y="2612886"/>
            <a:ext cx="20970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064" y="3810000"/>
            <a:ext cx="801533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৩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প্রক্রিয়াটির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”।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1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604</Words>
  <Application>Microsoft Office PowerPoint</Application>
  <PresentationFormat>On-screen Show (4:3)</PresentationFormat>
  <Paragraphs>147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84</cp:revision>
  <dcterms:created xsi:type="dcterms:W3CDTF">2006-08-16T00:00:00Z</dcterms:created>
  <dcterms:modified xsi:type="dcterms:W3CDTF">2019-10-23T15:27:33Z</dcterms:modified>
</cp:coreProperties>
</file>