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71" r:id="rId11"/>
    <p:sldId id="272" r:id="rId12"/>
    <p:sldId id="263" r:id="rId13"/>
    <p:sldId id="267" r:id="rId14"/>
    <p:sldId id="264" r:id="rId15"/>
    <p:sldId id="266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4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896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7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5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3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8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2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6892-1A5F-4BC0-825F-55DF9132D1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E9D7-8190-4E3E-A94D-5234CFAA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4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&#2439;&#2478;&#2503;&#2439;&#2482;&#2435;salmaakter107554@yahoo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54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3" y="0"/>
            <a:ext cx="10162508" cy="1283110"/>
          </a:xfrm>
        </p:spPr>
        <p:txBody>
          <a:bodyPr>
            <a:normAutofit fontScale="90000"/>
          </a:bodyPr>
          <a:lstStyle/>
          <a:p>
            <a:r>
              <a:rPr lang="bn-IN" sz="88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গিন্নী মা রথে চরে স্বর্গে যাচ্ছে</a:t>
            </a:r>
            <a:endParaRPr lang="en-US" sz="88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0" y="1253614"/>
            <a:ext cx="11267767" cy="6813726"/>
          </a:xfrm>
        </p:spPr>
      </p:pic>
    </p:spTree>
    <p:extLst>
      <p:ext uri="{BB962C8B-B14F-4D97-AF65-F5344CB8AC3E}">
        <p14:creationId xmlns:p14="http://schemas.microsoft.com/office/powerpoint/2010/main" val="7264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"/>
            <a:ext cx="9905998" cy="10323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গিন্নী</a:t>
            </a:r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শ্রাদ্ধ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032386"/>
            <a:ext cx="10155852" cy="5206181"/>
          </a:xfrm>
        </p:spPr>
      </p:pic>
    </p:spTree>
    <p:extLst>
      <p:ext uri="{BB962C8B-B14F-4D97-AF65-F5344CB8AC3E}">
        <p14:creationId xmlns:p14="http://schemas.microsoft.com/office/powerpoint/2010/main" val="292664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2" y="176981"/>
            <a:ext cx="11120284" cy="112087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42" y="1297858"/>
            <a:ext cx="11120284" cy="530941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গজনী</a:t>
            </a:r>
            <a:r>
              <a:rPr lang="en-US" sz="4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অবকাশ</a:t>
            </a:r>
            <a:r>
              <a:rPr lang="en-US" sz="4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u="sng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u="sng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“তোর হাতের আগুন যদি পাই,আমিও </a:t>
            </a:r>
            <a:r>
              <a:rPr lang="en-US" sz="40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স্বর্গে</a:t>
            </a:r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যাব”-এ কথাটি ব্যাখ্যা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মধুটীলা 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  কাঙ্গালী কাঠ সংগ্রহ করতে পারেনি কেন?-তা বর্নণা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0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লাউ চাপড়া </a:t>
            </a:r>
            <a:r>
              <a:rPr lang="bn-IN" sz="4000" u="sng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 </a:t>
            </a:r>
            <a:r>
              <a:rPr lang="bn-IN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য়ত না খেতে পেয়ে মারা যেতুম –এ </a:t>
            </a:r>
            <a:r>
              <a:rPr lang="bn-IN" sz="4000" u="sng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কথাটি ব্যাখ্যা করতে পারবে।শ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000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পানি হাটা   </a:t>
            </a:r>
            <a:r>
              <a:rPr lang="bn-IN" sz="40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মরেছে তো যা নিচে নেমে দাঁড়া”- অধর রায়ের এরূপ উক্তির কারণ ব্যাখ্যা করতে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5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5845"/>
          </a:xfrm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উপস্থাপন ও যাচাই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69" y="1415845"/>
            <a:ext cx="10943302" cy="4793226"/>
          </a:xfrm>
        </p:spPr>
      </p:pic>
    </p:spTree>
    <p:extLst>
      <p:ext uri="{BB962C8B-B14F-4D97-AF65-F5344CB8AC3E}">
        <p14:creationId xmlns:p14="http://schemas.microsoft.com/office/powerpoint/2010/main" val="81393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0724"/>
            <a:ext cx="9905998" cy="1297858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48582"/>
            <a:ext cx="9905999" cy="495545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কত সালে জন্ম গ্রহণ করেন?</a:t>
            </a:r>
            <a:endParaRPr lang="bn-IN" sz="4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কবিরাজ কাঙ্গালীর মায়ের জন্য কয়টি বড়ি দিলেন?</a:t>
            </a:r>
          </a:p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কাঙ্গালীর মায়ের নাম কি?</a:t>
            </a:r>
          </a:p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অভাগী রসিক দুলের পায়ের ধুলা চাইল কেন?</a:t>
            </a:r>
          </a:p>
          <a:p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অভাগীর সর্গ গল্পের মূল ঊৎস কি?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7355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9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7354"/>
            <a:ext cx="12192000" cy="5530645"/>
          </a:xfrm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ধনী পরিবারের কারো মৃত্যু ও গরীব পরিবারের কারো মৃত্যু ঘটনার তলনামূলক বিবরণ দাও।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3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097088"/>
            <a:ext cx="9905998" cy="4362706"/>
          </a:xfrm>
        </p:spPr>
      </p:pic>
    </p:spTree>
    <p:extLst>
      <p:ext uri="{BB962C8B-B14F-4D97-AF65-F5344CB8AC3E}">
        <p14:creationId xmlns:p14="http://schemas.microsoft.com/office/powerpoint/2010/main" val="11360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সালমা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বি,এড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একতা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বিদ্যালয়,ফাকরাবাদ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ঝিনাইগাতি,শেরপুর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ইমেইলঃsalmaakter107554@yahoo.com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ফোনঃ০১৯৭৭৫৭১১২২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0"/>
            <a:ext cx="3962400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2" y="235974"/>
            <a:ext cx="10822858" cy="145471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42" y="1690688"/>
            <a:ext cx="10822858" cy="47543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১০ম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১ম (গদ্য)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 ৫০মিঃ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০৩/০৭/২০১৯ইং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65" y="250723"/>
            <a:ext cx="9808546" cy="1415845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lang="en-US" sz="88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65" y="1666568"/>
            <a:ext cx="9808546" cy="4940709"/>
          </a:xfrm>
        </p:spPr>
      </p:pic>
    </p:spTree>
    <p:extLst>
      <p:ext uri="{BB962C8B-B14F-4D97-AF65-F5344CB8AC3E}">
        <p14:creationId xmlns:p14="http://schemas.microsoft.com/office/powerpoint/2010/main" val="28750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09716"/>
            <a:ext cx="9905998" cy="129785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অভাগীর </a:t>
            </a:r>
            <a:r>
              <a:rPr lang="en-US" sz="8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স্বর্গ</a:t>
            </a:r>
            <a:endParaRPr lang="en-US" sz="8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607574"/>
            <a:ext cx="9905998" cy="5250426"/>
          </a:xfrm>
        </p:spPr>
      </p:pic>
    </p:spTree>
    <p:extLst>
      <p:ext uri="{BB962C8B-B14F-4D97-AF65-F5344CB8AC3E}">
        <p14:creationId xmlns:p14="http://schemas.microsoft.com/office/powerpoint/2010/main" val="365371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5471"/>
            <a:ext cx="9905998" cy="1253613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1143000" indent="-1143000">
              <a:buFont typeface="Wingdings" panose="05000000000000000000" pitchFamily="2" charset="2"/>
              <a:buChar char="v"/>
            </a:pP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9084"/>
            <a:ext cx="9905999" cy="435077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তৎকালীন সমাজে জমিদারের নির্মম আচরণ  সম্পর্কে জানতে পারবে।</a:t>
            </a:r>
            <a:endParaRPr lang="bn-IN" sz="36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 দরিদ্র মানুষের  দুঃখ-যন্ত্র ণার কারণ ব্যাখ্যা করতে পারবে।</a:t>
            </a:r>
          </a:p>
          <a:p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সন্তানের প্রতি </a:t>
            </a:r>
            <a:r>
              <a:rPr lang="en-US" sz="360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360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য়ের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ত্ত্ব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বোধের পরিচয় দিতে পারবে।</a:t>
            </a:r>
          </a:p>
          <a:p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সামন্তবাদের নির্মম রূপ সম্পর্কে ধারণা লাভ করতে পারবে।</a:t>
            </a:r>
          </a:p>
          <a:p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মাজের বঞ্ছিত মানুষের প্রতি সহানুভূতি প্রকাশ করতে পারবে।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30594"/>
          </a:xfrm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শরৎচন্দ্রচট্টোপাধ্যায়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61" y="1430594"/>
            <a:ext cx="10736826" cy="5176683"/>
          </a:xfrm>
        </p:spPr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জন্মঃ১৮৭৬সালে ১৫ই সেপ্টেম্বর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১৯০৩সালে ভাগ্যের সন্ধানে বার্মা যান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১৯১৬সালে কলকাতায় ফিরে আসেন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১৯২০সালে কলকাতা বিশ্ববিদ্যালয়ে জগত্তারিণী পদক পান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১৯৩৬সালে ঢাকা বিশ্ববিদ্যালয় থেকে ডি,লিট উপাধি লাভ করেন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গ্রন্থঃ বড়দিদি,মেজদিদি,রামের সুমতি,দেবদাস,দেনাপাওনা,পথের দাবী,শেষ প্রশ্ন,পল্লিসমাজ,শ্রীকান্ত,ছবি,দত্তা,বিন্দুর ছেলে ইত্যাদি ।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১৯৩৮সালে ১৬ই জানুয়ারী পরলোকগমন করেন ।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430594"/>
            <a:ext cx="3318387" cy="317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0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72" y="0"/>
            <a:ext cx="10324740" cy="1356852"/>
          </a:xfrm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ও টিকা</a:t>
            </a:r>
            <a:endParaRPr lang="en-US" sz="88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56852"/>
            <a:ext cx="9905999" cy="5501148"/>
          </a:xfrm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মুখুয্যে =মুখো পাধ্যায় পদবী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বর্ষীয়সী = অতি বয়ষ্ক 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অন্ত্যেষ্টিক্রিয়া = অন্তিম বা শেষ অনুষ্ঠান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সগ্য = স্বর্গ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ভুক্তাবশেষ  = ভোজন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প্রসন্ন = সন্তুষ্ট, খুশি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দুলে =পালকি বহনকারী ।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মুষ্ঠিযোগ =টোটকা চিকিৎসা 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18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76981"/>
            <a:ext cx="9905998" cy="119461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516193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 নিচু শ্রেণীর এক সামী-পরিত্যক্তা নারী অভাগী।কাঙালী তার এক মাত্র ছেলে। একই গ্রামের জমিদার ঠাকুরদাস মুখখোপাধ্যায়।তাঁর বউয়ের মৃত্যুতে ঘটা ক রে সৎকারের আয়োজন </a:t>
            </a:r>
          </a:p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হয়।তার ও সর্গে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বাসনা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দুঃখজন</a:t>
            </a:r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বাস্তবতা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ো, দারিদ্রের কারণে চিকিৎসার অভাবে যেমন করুণ মৃত্যুবরণ করতে হয় তাকে,তেমনি মৃত্যু পর শবযাত্রার আয়োজন তো দূরের কথা ,কাঠের অভাবে সৎকার প র্যন্ত হয়নি। এ গল্পে সাম ন্তবাদের নির্মম রূপ এবং নিচু শ্রেণীর হত দরিদ্র মানুষের দুঃখ –কষ্ট ও যন্ত্রণা অত্যন্ত করুণ ভাষায় উপ স্থাপন করা হয়েছে ।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8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377</TotalTime>
  <Words>415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NikoshBAN</vt:lpstr>
      <vt:lpstr>Trebuchet MS</vt:lpstr>
      <vt:lpstr>Tw Cen MT</vt:lpstr>
      <vt:lpstr>Wingdings</vt:lpstr>
      <vt:lpstr>Circuit</vt:lpstr>
      <vt:lpstr>সবাইকে শুভেচ্ছা</vt:lpstr>
      <vt:lpstr>শিক্ষক পরিচিতি সালমা আক্তার ( বি,এ বি,এড) সহকারি প্রধান শিক্ষক একতা উচ্চ বিদ্যালয়,ফাকরাবাদ ঝিনাইগাতি,শেরপুর। ইমেইলঃsalmaakter107554@yahoo.com ফোনঃ০১৯৭৭৫৭১১২২</vt:lpstr>
      <vt:lpstr>পাঠ পরিচিতি</vt:lpstr>
      <vt:lpstr>পূর্ব  জ্ঞান যাচাই</vt:lpstr>
      <vt:lpstr>আজকের পাঠ অভাগীর স্বর্গ</vt:lpstr>
      <vt:lpstr>শিখন ফলঃএ অধ্যায় শেষে শিক্ষার্থীরা</vt:lpstr>
      <vt:lpstr>লেখক পরিচিতি শরৎচন্দ্রচট্টোপাধ্যায়</vt:lpstr>
      <vt:lpstr>শব্দার্থ ও টিকা</vt:lpstr>
      <vt:lpstr>সরব পাঠ</vt:lpstr>
      <vt:lpstr>গিন্নী মা রথে চরে স্বর্গে যাচ্ছে</vt:lpstr>
      <vt:lpstr>গিন্নী মায়ের শ্রাদ্ধ</vt:lpstr>
      <vt:lpstr>দলীয় কাজ</vt:lpstr>
      <vt:lpstr>দলীয় কাজ উপস্থাপন ও যাচাই</vt:lpstr>
      <vt:lpstr>মূল্যায়ণ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 সালমা আক্তার ( বি,এ বি,এড) সহকারি প্রধান শিক্ষক একতা উচ্চ বিদ্যালয়,ফাকরাবাদ ঝিনাইগাতি,শেরপুর। ইমেইলঃsalmaakter107554@yahoo.co</dc:title>
  <dc:creator>Windows User</dc:creator>
  <cp:lastModifiedBy>Windows User</cp:lastModifiedBy>
  <cp:revision>120</cp:revision>
  <dcterms:created xsi:type="dcterms:W3CDTF">2019-07-02T15:27:17Z</dcterms:created>
  <dcterms:modified xsi:type="dcterms:W3CDTF">2019-10-23T17:31:30Z</dcterms:modified>
</cp:coreProperties>
</file>