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77A32E-D093-444B-A13E-791568C2A31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6D4DC-84BA-493D-89BE-3FB0F5675727}">
      <dgm:prSet phldrT="[Text]" custT="1"/>
      <dgm:spPr>
        <a:solidFill>
          <a:schemeClr val="bg1"/>
        </a:solidFill>
        <a:ln w="19050"/>
      </dgm:spPr>
      <dgm:t>
        <a:bodyPr/>
        <a:lstStyle/>
        <a:p>
          <a:r>
            <a:rPr lang="en-US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Learning outcomes</a:t>
          </a:r>
          <a:endParaRPr lang="en-US" sz="3600" dirty="0">
            <a:latin typeface="Times New Roman" pitchFamily="18" charset="0"/>
            <a:cs typeface="Times New Roman" pitchFamily="18" charset="0"/>
          </a:endParaRPr>
        </a:p>
      </dgm:t>
    </dgm:pt>
    <dgm:pt modelId="{8C7904EC-9090-4A34-ABBE-DCDC6A97CCF9}" type="parTrans" cxnId="{BBA8CBAF-CCC4-4EB6-B502-3EC4E4132DBD}">
      <dgm:prSet/>
      <dgm:spPr/>
      <dgm:t>
        <a:bodyPr/>
        <a:lstStyle/>
        <a:p>
          <a:endParaRPr lang="en-US"/>
        </a:p>
      </dgm:t>
    </dgm:pt>
    <dgm:pt modelId="{C9147D35-EFA4-4F0D-AA09-48EAA7F5026B}" type="sibTrans" cxnId="{BBA8CBAF-CCC4-4EB6-B502-3EC4E4132DBD}">
      <dgm:prSet/>
      <dgm:spPr/>
      <dgm:t>
        <a:bodyPr/>
        <a:lstStyle/>
        <a:p>
          <a:endParaRPr lang="en-US"/>
        </a:p>
      </dgm:t>
    </dgm:pt>
    <dgm:pt modelId="{C3193C00-7AEE-4A20-9D9F-814F81856AC2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Students will be able to </a:t>
          </a:r>
          <a:endParaRPr lang="en-US" sz="4000" dirty="0">
            <a:latin typeface="Times New Roman" pitchFamily="18" charset="0"/>
            <a:cs typeface="Times New Roman" pitchFamily="18" charset="0"/>
          </a:endParaRPr>
        </a:p>
      </dgm:t>
    </dgm:pt>
    <dgm:pt modelId="{E74CA616-8100-45D2-B591-142F52A57C59}" type="parTrans" cxnId="{CD1E8C4F-00C4-4D99-A733-462DA224BB7A}">
      <dgm:prSet/>
      <dgm:spPr/>
      <dgm:t>
        <a:bodyPr/>
        <a:lstStyle/>
        <a:p>
          <a:endParaRPr lang="en-US"/>
        </a:p>
      </dgm:t>
    </dgm:pt>
    <dgm:pt modelId="{6EE39FDE-6E69-458F-B183-730E126E8FD5}" type="sibTrans" cxnId="{CD1E8C4F-00C4-4D99-A733-462DA224BB7A}">
      <dgm:prSet/>
      <dgm:spPr/>
      <dgm:t>
        <a:bodyPr/>
        <a:lstStyle/>
        <a:p>
          <a:endParaRPr lang="en-US"/>
        </a:p>
      </dgm:t>
    </dgm:pt>
    <dgm:pt modelId="{DB11F0BD-1184-4E63-8E14-92D063586F80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Reading:1.5.1-  read simple sentences</a:t>
          </a:r>
        </a:p>
        <a:p>
          <a:pPr algn="l"/>
          <a:r>
            <a: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with proper sounds and stress.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7E8B1285-14B8-46B8-8208-E1827967C139}" type="parTrans" cxnId="{9E844048-B043-46B4-A2BF-187A262A9CDD}">
      <dgm:prSet/>
      <dgm:spPr/>
      <dgm:t>
        <a:bodyPr/>
        <a:lstStyle/>
        <a:p>
          <a:endParaRPr lang="en-US"/>
        </a:p>
      </dgm:t>
    </dgm:pt>
    <dgm:pt modelId="{B679770E-6B3B-4652-96BF-70A904933B57}" type="sibTrans" cxnId="{9E844048-B043-46B4-A2BF-187A262A9CDD}">
      <dgm:prSet/>
      <dgm:spPr/>
      <dgm:t>
        <a:bodyPr/>
        <a:lstStyle/>
        <a:p>
          <a:endParaRPr lang="en-US"/>
        </a:p>
      </dgm:t>
    </dgm:pt>
    <dgm:pt modelId="{6A24C387-803A-4D73-B80A-35B163070A3E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sz="4000" dirty="0" smtClean="0">
              <a:solidFill>
                <a:schemeClr val="tx1"/>
              </a:solidFill>
            </a:rPr>
            <a:t>   </a:t>
          </a:r>
          <a:r>
            <a: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5.3.1- read  text</a:t>
          </a:r>
          <a:endParaRPr lang="en-US" sz="4000" dirty="0">
            <a:latin typeface="Times New Roman" pitchFamily="18" charset="0"/>
            <a:cs typeface="Times New Roman" pitchFamily="18" charset="0"/>
          </a:endParaRPr>
        </a:p>
      </dgm:t>
    </dgm:pt>
    <dgm:pt modelId="{0C2B60B0-A217-4151-8F50-780744A9A49C}" type="parTrans" cxnId="{CBAEEDCF-DBC0-4F7E-B1A4-61EDF7C5DE88}">
      <dgm:prSet/>
      <dgm:spPr/>
      <dgm:t>
        <a:bodyPr/>
        <a:lstStyle/>
        <a:p>
          <a:endParaRPr lang="en-US"/>
        </a:p>
      </dgm:t>
    </dgm:pt>
    <dgm:pt modelId="{13F6F02E-D714-44FF-88DE-DA5208B65AAC}" type="sibTrans" cxnId="{CBAEEDCF-DBC0-4F7E-B1A4-61EDF7C5DE88}">
      <dgm:prSet/>
      <dgm:spPr/>
      <dgm:t>
        <a:bodyPr/>
        <a:lstStyle/>
        <a:p>
          <a:endParaRPr lang="en-US"/>
        </a:p>
      </dgm:t>
    </dgm:pt>
    <dgm:pt modelId="{2AC4E4A5-2E2B-437E-B8B2-836DB7AB04CB}" type="pres">
      <dgm:prSet presAssocID="{C477A32E-D093-444B-A13E-791568C2A31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743E10-48DF-4711-9781-0C59295707AA}" type="pres">
      <dgm:prSet presAssocID="{A286D4DC-84BA-493D-89BE-3FB0F5675727}" presName="root1" presStyleCnt="0"/>
      <dgm:spPr/>
    </dgm:pt>
    <dgm:pt modelId="{7BE281C2-202C-4969-9B1B-8921F7DFEE4D}" type="pres">
      <dgm:prSet presAssocID="{A286D4DC-84BA-493D-89BE-3FB0F5675727}" presName="LevelOneTextNode" presStyleLbl="node0" presStyleIdx="0" presStyleCnt="1" custLinFactNeighborX="-85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7799C9-8614-407A-88F7-0BAD3F14CDFC}" type="pres">
      <dgm:prSet presAssocID="{A286D4DC-84BA-493D-89BE-3FB0F5675727}" presName="level2hierChild" presStyleCnt="0"/>
      <dgm:spPr/>
    </dgm:pt>
    <dgm:pt modelId="{ECF9F11D-89A0-43D5-9F3A-9DDC6FAB38C6}" type="pres">
      <dgm:prSet presAssocID="{E74CA616-8100-45D2-B591-142F52A57C59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8CEF131E-1ED2-4DFB-A23C-64B93C3A2235}" type="pres">
      <dgm:prSet presAssocID="{E74CA616-8100-45D2-B591-142F52A57C59}" presName="connTx" presStyleLbl="parChTrans1D2" presStyleIdx="0" presStyleCnt="3"/>
      <dgm:spPr/>
      <dgm:t>
        <a:bodyPr/>
        <a:lstStyle/>
        <a:p>
          <a:endParaRPr lang="en-US"/>
        </a:p>
      </dgm:t>
    </dgm:pt>
    <dgm:pt modelId="{14AA2287-DD69-456C-B100-EAA02C866181}" type="pres">
      <dgm:prSet presAssocID="{C3193C00-7AEE-4A20-9D9F-814F81856AC2}" presName="root2" presStyleCnt="0"/>
      <dgm:spPr/>
    </dgm:pt>
    <dgm:pt modelId="{B8AAD356-EF25-44DB-9C8B-73200D095FCA}" type="pres">
      <dgm:prSet presAssocID="{C3193C00-7AEE-4A20-9D9F-814F81856AC2}" presName="LevelTwoTextNode" presStyleLbl="node2" presStyleIdx="0" presStyleCnt="3" custScaleX="196798" custScaleY="69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0DE403-5FF2-47BA-AB76-6546387D1769}" type="pres">
      <dgm:prSet presAssocID="{C3193C00-7AEE-4A20-9D9F-814F81856AC2}" presName="level3hierChild" presStyleCnt="0"/>
      <dgm:spPr/>
    </dgm:pt>
    <dgm:pt modelId="{554E8BF7-1E10-40E6-B0A4-71494185D99D}" type="pres">
      <dgm:prSet presAssocID="{7E8B1285-14B8-46B8-8208-E1827967C139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4362DEFF-8BCB-4B82-B60F-229E6511B82D}" type="pres">
      <dgm:prSet presAssocID="{7E8B1285-14B8-46B8-8208-E1827967C139}" presName="connTx" presStyleLbl="parChTrans1D2" presStyleIdx="1" presStyleCnt="3"/>
      <dgm:spPr/>
      <dgm:t>
        <a:bodyPr/>
        <a:lstStyle/>
        <a:p>
          <a:endParaRPr lang="en-US"/>
        </a:p>
      </dgm:t>
    </dgm:pt>
    <dgm:pt modelId="{26A45694-F579-4EF0-B618-675B421541E2}" type="pres">
      <dgm:prSet presAssocID="{DB11F0BD-1184-4E63-8E14-92D063586F80}" presName="root2" presStyleCnt="0"/>
      <dgm:spPr/>
    </dgm:pt>
    <dgm:pt modelId="{169317AB-ED1C-4054-977F-78A9FDD8EB34}" type="pres">
      <dgm:prSet presAssocID="{DB11F0BD-1184-4E63-8E14-92D063586F80}" presName="LevelTwoTextNode" presStyleLbl="node2" presStyleIdx="1" presStyleCnt="3" custScaleX="198394" custScaleY="1149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6BE59E-0DC6-494A-BFBF-7338E356EC82}" type="pres">
      <dgm:prSet presAssocID="{DB11F0BD-1184-4E63-8E14-92D063586F80}" presName="level3hierChild" presStyleCnt="0"/>
      <dgm:spPr/>
    </dgm:pt>
    <dgm:pt modelId="{182C5595-7680-4CF0-98E5-136818744D31}" type="pres">
      <dgm:prSet presAssocID="{0C2B60B0-A217-4151-8F50-780744A9A49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A87BDAFD-3BA0-4988-9D2D-D6BEC4E6439B}" type="pres">
      <dgm:prSet presAssocID="{0C2B60B0-A217-4151-8F50-780744A9A49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B9DD48EB-B504-4E8C-9FE3-8897C68EC2C7}" type="pres">
      <dgm:prSet presAssocID="{6A24C387-803A-4D73-B80A-35B163070A3E}" presName="root2" presStyleCnt="0"/>
      <dgm:spPr/>
    </dgm:pt>
    <dgm:pt modelId="{A4753E6F-3D78-4E12-BF14-D0CE278C32E4}" type="pres">
      <dgm:prSet presAssocID="{6A24C387-803A-4D73-B80A-35B163070A3E}" presName="LevelTwoTextNode" presStyleLbl="node2" presStyleIdx="2" presStyleCnt="3" custScaleX="195286" custScaleY="696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ACAB7E-CE02-4AEB-AC38-75C7D853741C}" type="pres">
      <dgm:prSet presAssocID="{6A24C387-803A-4D73-B80A-35B163070A3E}" presName="level3hierChild" presStyleCnt="0"/>
      <dgm:spPr/>
    </dgm:pt>
  </dgm:ptLst>
  <dgm:cxnLst>
    <dgm:cxn modelId="{8DAC58E6-E488-40D7-9CD1-292E6AE81BB2}" type="presOf" srcId="{0C2B60B0-A217-4151-8F50-780744A9A49C}" destId="{182C5595-7680-4CF0-98E5-136818744D31}" srcOrd="0" destOrd="0" presId="urn:microsoft.com/office/officeart/2008/layout/HorizontalMultiLevelHierarchy"/>
    <dgm:cxn modelId="{CA7C88E9-E96C-48FA-98DF-13DB396A1AA1}" type="presOf" srcId="{6A24C387-803A-4D73-B80A-35B163070A3E}" destId="{A4753E6F-3D78-4E12-BF14-D0CE278C32E4}" srcOrd="0" destOrd="0" presId="urn:microsoft.com/office/officeart/2008/layout/HorizontalMultiLevelHierarchy"/>
    <dgm:cxn modelId="{F2B03388-F349-43E7-99A2-E2027D9BF6D7}" type="presOf" srcId="{C477A32E-D093-444B-A13E-791568C2A313}" destId="{2AC4E4A5-2E2B-437E-B8B2-836DB7AB04CB}" srcOrd="0" destOrd="0" presId="urn:microsoft.com/office/officeart/2008/layout/HorizontalMultiLevelHierarchy"/>
    <dgm:cxn modelId="{CBAEEDCF-DBC0-4F7E-B1A4-61EDF7C5DE88}" srcId="{A286D4DC-84BA-493D-89BE-3FB0F5675727}" destId="{6A24C387-803A-4D73-B80A-35B163070A3E}" srcOrd="2" destOrd="0" parTransId="{0C2B60B0-A217-4151-8F50-780744A9A49C}" sibTransId="{13F6F02E-D714-44FF-88DE-DA5208B65AAC}"/>
    <dgm:cxn modelId="{0A8397AD-FD2D-401C-A543-4AA96A0313F2}" type="presOf" srcId="{E74CA616-8100-45D2-B591-142F52A57C59}" destId="{8CEF131E-1ED2-4DFB-A23C-64B93C3A2235}" srcOrd="1" destOrd="0" presId="urn:microsoft.com/office/officeart/2008/layout/HorizontalMultiLevelHierarchy"/>
    <dgm:cxn modelId="{50ECE756-97EB-411E-AE93-582F7F06AD83}" type="presOf" srcId="{A286D4DC-84BA-493D-89BE-3FB0F5675727}" destId="{7BE281C2-202C-4969-9B1B-8921F7DFEE4D}" srcOrd="0" destOrd="0" presId="urn:microsoft.com/office/officeart/2008/layout/HorizontalMultiLevelHierarchy"/>
    <dgm:cxn modelId="{8288B462-883F-43C0-8EA8-9E83A4F046F9}" type="presOf" srcId="{7E8B1285-14B8-46B8-8208-E1827967C139}" destId="{554E8BF7-1E10-40E6-B0A4-71494185D99D}" srcOrd="0" destOrd="0" presId="urn:microsoft.com/office/officeart/2008/layout/HorizontalMultiLevelHierarchy"/>
    <dgm:cxn modelId="{BBA8CBAF-CCC4-4EB6-B502-3EC4E4132DBD}" srcId="{C477A32E-D093-444B-A13E-791568C2A313}" destId="{A286D4DC-84BA-493D-89BE-3FB0F5675727}" srcOrd="0" destOrd="0" parTransId="{8C7904EC-9090-4A34-ABBE-DCDC6A97CCF9}" sibTransId="{C9147D35-EFA4-4F0D-AA09-48EAA7F5026B}"/>
    <dgm:cxn modelId="{77847780-3238-4E4E-9ED1-C823F610CED9}" type="presOf" srcId="{7E8B1285-14B8-46B8-8208-E1827967C139}" destId="{4362DEFF-8BCB-4B82-B60F-229E6511B82D}" srcOrd="1" destOrd="0" presId="urn:microsoft.com/office/officeart/2008/layout/HorizontalMultiLevelHierarchy"/>
    <dgm:cxn modelId="{9E844048-B043-46B4-A2BF-187A262A9CDD}" srcId="{A286D4DC-84BA-493D-89BE-3FB0F5675727}" destId="{DB11F0BD-1184-4E63-8E14-92D063586F80}" srcOrd="1" destOrd="0" parTransId="{7E8B1285-14B8-46B8-8208-E1827967C139}" sibTransId="{B679770E-6B3B-4652-96BF-70A904933B57}"/>
    <dgm:cxn modelId="{1F74DF00-F032-4AED-B8EC-4CE95928D031}" type="presOf" srcId="{DB11F0BD-1184-4E63-8E14-92D063586F80}" destId="{169317AB-ED1C-4054-977F-78A9FDD8EB34}" srcOrd="0" destOrd="0" presId="urn:microsoft.com/office/officeart/2008/layout/HorizontalMultiLevelHierarchy"/>
    <dgm:cxn modelId="{09F9AB09-BF4B-4ADA-8216-8B4D69729F11}" type="presOf" srcId="{0C2B60B0-A217-4151-8F50-780744A9A49C}" destId="{A87BDAFD-3BA0-4988-9D2D-D6BEC4E6439B}" srcOrd="1" destOrd="0" presId="urn:microsoft.com/office/officeart/2008/layout/HorizontalMultiLevelHierarchy"/>
    <dgm:cxn modelId="{ACA2BBBD-28E5-4148-94CC-3B45F6B24266}" type="presOf" srcId="{C3193C00-7AEE-4A20-9D9F-814F81856AC2}" destId="{B8AAD356-EF25-44DB-9C8B-73200D095FCA}" srcOrd="0" destOrd="0" presId="urn:microsoft.com/office/officeart/2008/layout/HorizontalMultiLevelHierarchy"/>
    <dgm:cxn modelId="{67AA759A-C049-44BB-A090-D3CDBCB342AC}" type="presOf" srcId="{E74CA616-8100-45D2-B591-142F52A57C59}" destId="{ECF9F11D-89A0-43D5-9F3A-9DDC6FAB38C6}" srcOrd="0" destOrd="0" presId="urn:microsoft.com/office/officeart/2008/layout/HorizontalMultiLevelHierarchy"/>
    <dgm:cxn modelId="{CD1E8C4F-00C4-4D99-A733-462DA224BB7A}" srcId="{A286D4DC-84BA-493D-89BE-3FB0F5675727}" destId="{C3193C00-7AEE-4A20-9D9F-814F81856AC2}" srcOrd="0" destOrd="0" parTransId="{E74CA616-8100-45D2-B591-142F52A57C59}" sibTransId="{6EE39FDE-6E69-458F-B183-730E126E8FD5}"/>
    <dgm:cxn modelId="{8E4ADEB2-CE53-4F8B-AF86-C4C069EDAF11}" type="presParOf" srcId="{2AC4E4A5-2E2B-437E-B8B2-836DB7AB04CB}" destId="{50743E10-48DF-4711-9781-0C59295707AA}" srcOrd="0" destOrd="0" presId="urn:microsoft.com/office/officeart/2008/layout/HorizontalMultiLevelHierarchy"/>
    <dgm:cxn modelId="{FADD4422-8A05-4D5B-8D36-A9DB72320063}" type="presParOf" srcId="{50743E10-48DF-4711-9781-0C59295707AA}" destId="{7BE281C2-202C-4969-9B1B-8921F7DFEE4D}" srcOrd="0" destOrd="0" presId="urn:microsoft.com/office/officeart/2008/layout/HorizontalMultiLevelHierarchy"/>
    <dgm:cxn modelId="{44179DF4-63B9-43EF-9F9F-0EA0D3BDE6C2}" type="presParOf" srcId="{50743E10-48DF-4711-9781-0C59295707AA}" destId="{5B7799C9-8614-407A-88F7-0BAD3F14CDFC}" srcOrd="1" destOrd="0" presId="urn:microsoft.com/office/officeart/2008/layout/HorizontalMultiLevelHierarchy"/>
    <dgm:cxn modelId="{6CB89130-ED26-4268-A9A1-5F90B8945F28}" type="presParOf" srcId="{5B7799C9-8614-407A-88F7-0BAD3F14CDFC}" destId="{ECF9F11D-89A0-43D5-9F3A-9DDC6FAB38C6}" srcOrd="0" destOrd="0" presId="urn:microsoft.com/office/officeart/2008/layout/HorizontalMultiLevelHierarchy"/>
    <dgm:cxn modelId="{9ECF5FF2-C164-4DC2-9127-87CDE79478A9}" type="presParOf" srcId="{ECF9F11D-89A0-43D5-9F3A-9DDC6FAB38C6}" destId="{8CEF131E-1ED2-4DFB-A23C-64B93C3A2235}" srcOrd="0" destOrd="0" presId="urn:microsoft.com/office/officeart/2008/layout/HorizontalMultiLevelHierarchy"/>
    <dgm:cxn modelId="{4BE39580-D74A-4CC5-B4CF-BDA3C5E59049}" type="presParOf" srcId="{5B7799C9-8614-407A-88F7-0BAD3F14CDFC}" destId="{14AA2287-DD69-456C-B100-EAA02C866181}" srcOrd="1" destOrd="0" presId="urn:microsoft.com/office/officeart/2008/layout/HorizontalMultiLevelHierarchy"/>
    <dgm:cxn modelId="{59CE7455-EC2E-4FE3-9769-9709663635D6}" type="presParOf" srcId="{14AA2287-DD69-456C-B100-EAA02C866181}" destId="{B8AAD356-EF25-44DB-9C8B-73200D095FCA}" srcOrd="0" destOrd="0" presId="urn:microsoft.com/office/officeart/2008/layout/HorizontalMultiLevelHierarchy"/>
    <dgm:cxn modelId="{6E8E1489-3301-4255-B680-CDDF19208F1D}" type="presParOf" srcId="{14AA2287-DD69-456C-B100-EAA02C866181}" destId="{1F0DE403-5FF2-47BA-AB76-6546387D1769}" srcOrd="1" destOrd="0" presId="urn:microsoft.com/office/officeart/2008/layout/HorizontalMultiLevelHierarchy"/>
    <dgm:cxn modelId="{34AEA695-930D-4846-B4B3-0C61A25CACEA}" type="presParOf" srcId="{5B7799C9-8614-407A-88F7-0BAD3F14CDFC}" destId="{554E8BF7-1E10-40E6-B0A4-71494185D99D}" srcOrd="2" destOrd="0" presId="urn:microsoft.com/office/officeart/2008/layout/HorizontalMultiLevelHierarchy"/>
    <dgm:cxn modelId="{5BF9C4AD-7309-4458-A339-B6E5567A5CC0}" type="presParOf" srcId="{554E8BF7-1E10-40E6-B0A4-71494185D99D}" destId="{4362DEFF-8BCB-4B82-B60F-229E6511B82D}" srcOrd="0" destOrd="0" presId="urn:microsoft.com/office/officeart/2008/layout/HorizontalMultiLevelHierarchy"/>
    <dgm:cxn modelId="{493891D5-5A49-4C81-9D5B-57BEE94EAD6C}" type="presParOf" srcId="{5B7799C9-8614-407A-88F7-0BAD3F14CDFC}" destId="{26A45694-F579-4EF0-B618-675B421541E2}" srcOrd="3" destOrd="0" presId="urn:microsoft.com/office/officeart/2008/layout/HorizontalMultiLevelHierarchy"/>
    <dgm:cxn modelId="{09FD30AC-F965-49AA-99A3-6E53EC6F2C01}" type="presParOf" srcId="{26A45694-F579-4EF0-B618-675B421541E2}" destId="{169317AB-ED1C-4054-977F-78A9FDD8EB34}" srcOrd="0" destOrd="0" presId="urn:microsoft.com/office/officeart/2008/layout/HorizontalMultiLevelHierarchy"/>
    <dgm:cxn modelId="{231F3E87-A622-449E-AFDD-C7A07FB96709}" type="presParOf" srcId="{26A45694-F579-4EF0-B618-675B421541E2}" destId="{1F6BE59E-0DC6-494A-BFBF-7338E356EC82}" srcOrd="1" destOrd="0" presId="urn:microsoft.com/office/officeart/2008/layout/HorizontalMultiLevelHierarchy"/>
    <dgm:cxn modelId="{620FF09A-7B88-45AA-ABBF-8089939346E1}" type="presParOf" srcId="{5B7799C9-8614-407A-88F7-0BAD3F14CDFC}" destId="{182C5595-7680-4CF0-98E5-136818744D31}" srcOrd="4" destOrd="0" presId="urn:microsoft.com/office/officeart/2008/layout/HorizontalMultiLevelHierarchy"/>
    <dgm:cxn modelId="{4F74461A-F2B2-415E-8A21-296AC7CEFCBB}" type="presParOf" srcId="{182C5595-7680-4CF0-98E5-136818744D31}" destId="{A87BDAFD-3BA0-4988-9D2D-D6BEC4E6439B}" srcOrd="0" destOrd="0" presId="urn:microsoft.com/office/officeart/2008/layout/HorizontalMultiLevelHierarchy"/>
    <dgm:cxn modelId="{AA9504F6-66C7-4E9B-AC7B-F291C88B1A36}" type="presParOf" srcId="{5B7799C9-8614-407A-88F7-0BAD3F14CDFC}" destId="{B9DD48EB-B504-4E8C-9FE3-8897C68EC2C7}" srcOrd="5" destOrd="0" presId="urn:microsoft.com/office/officeart/2008/layout/HorizontalMultiLevelHierarchy"/>
    <dgm:cxn modelId="{5C8965CB-E3DD-4DA2-B60A-977C2082EF2F}" type="presParOf" srcId="{B9DD48EB-B504-4E8C-9FE3-8897C68EC2C7}" destId="{A4753E6F-3D78-4E12-BF14-D0CE278C32E4}" srcOrd="0" destOrd="0" presId="urn:microsoft.com/office/officeart/2008/layout/HorizontalMultiLevelHierarchy"/>
    <dgm:cxn modelId="{1FC21FE3-7CD2-46AD-BA15-557297D63412}" type="presParOf" srcId="{B9DD48EB-B504-4E8C-9FE3-8897C68EC2C7}" destId="{C9ACAB7E-CE02-4AEB-AC38-75C7D853741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C5595-7680-4CF0-98E5-136818744D31}">
      <dsp:nvSpPr>
        <dsp:cNvPr id="0" name=""/>
        <dsp:cNvSpPr/>
      </dsp:nvSpPr>
      <dsp:spPr>
        <a:xfrm>
          <a:off x="996848" y="2705100"/>
          <a:ext cx="661835" cy="116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0917" y="0"/>
              </a:lnTo>
              <a:lnTo>
                <a:pt x="330917" y="1168026"/>
              </a:lnTo>
              <a:lnTo>
                <a:pt x="661835" y="11680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94203" y="3255550"/>
        <a:ext cx="67125" cy="67125"/>
      </dsp:txXfrm>
    </dsp:sp>
    <dsp:sp modelId="{554E8BF7-1E10-40E6-B0A4-71494185D99D}">
      <dsp:nvSpPr>
        <dsp:cNvPr id="0" name=""/>
        <dsp:cNvSpPr/>
      </dsp:nvSpPr>
      <dsp:spPr>
        <a:xfrm>
          <a:off x="996848" y="2658089"/>
          <a:ext cx="66183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010"/>
              </a:moveTo>
              <a:lnTo>
                <a:pt x="330917" y="47010"/>
              </a:lnTo>
              <a:lnTo>
                <a:pt x="330917" y="45720"/>
              </a:lnTo>
              <a:lnTo>
                <a:pt x="661835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311219" y="2687263"/>
        <a:ext cx="33091" cy="33091"/>
      </dsp:txXfrm>
    </dsp:sp>
    <dsp:sp modelId="{ECF9F11D-89A0-43D5-9F3A-9DDC6FAB38C6}">
      <dsp:nvSpPr>
        <dsp:cNvPr id="0" name=""/>
        <dsp:cNvSpPr/>
      </dsp:nvSpPr>
      <dsp:spPr>
        <a:xfrm>
          <a:off x="996848" y="1535782"/>
          <a:ext cx="661835" cy="1169317"/>
        </a:xfrm>
        <a:custGeom>
          <a:avLst/>
          <a:gdLst/>
          <a:ahLst/>
          <a:cxnLst/>
          <a:rect l="0" t="0" r="0" b="0"/>
          <a:pathLst>
            <a:path>
              <a:moveTo>
                <a:pt x="0" y="1169317"/>
              </a:moveTo>
              <a:lnTo>
                <a:pt x="330917" y="1169317"/>
              </a:lnTo>
              <a:lnTo>
                <a:pt x="330917" y="0"/>
              </a:lnTo>
              <a:lnTo>
                <a:pt x="6618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94175" y="2086850"/>
        <a:ext cx="67181" cy="67181"/>
      </dsp:txXfrm>
    </dsp:sp>
    <dsp:sp modelId="{7BE281C2-202C-4969-9B1B-8921F7DFEE4D}">
      <dsp:nvSpPr>
        <dsp:cNvPr id="0" name=""/>
        <dsp:cNvSpPr/>
      </dsp:nvSpPr>
      <dsp:spPr>
        <a:xfrm rot="16200000">
          <a:off x="-2124860" y="2206675"/>
          <a:ext cx="5246569" cy="996848"/>
        </a:xfrm>
        <a:prstGeom prst="rect">
          <a:avLst/>
        </a:prstGeom>
        <a:solidFill>
          <a:schemeClr val="bg1"/>
        </a:solidFill>
        <a:ln w="190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Learning outcomes</a:t>
          </a:r>
          <a:endParaRPr lang="en-US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-2124860" y="2206675"/>
        <a:ext cx="5246569" cy="996848"/>
      </dsp:txXfrm>
    </dsp:sp>
    <dsp:sp modelId="{B8AAD356-EF25-44DB-9C8B-73200D095FCA}">
      <dsp:nvSpPr>
        <dsp:cNvPr id="0" name=""/>
        <dsp:cNvSpPr/>
      </dsp:nvSpPr>
      <dsp:spPr>
        <a:xfrm>
          <a:off x="1658683" y="1189761"/>
          <a:ext cx="6434629" cy="692041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Students will be able to </a:t>
          </a:r>
          <a:endParaRPr lang="en-US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58683" y="1189761"/>
        <a:ext cx="6434629" cy="692041"/>
      </dsp:txXfrm>
    </dsp:sp>
    <dsp:sp modelId="{169317AB-ED1C-4054-977F-78A9FDD8EB34}">
      <dsp:nvSpPr>
        <dsp:cNvPr id="0" name=""/>
        <dsp:cNvSpPr/>
      </dsp:nvSpPr>
      <dsp:spPr>
        <a:xfrm>
          <a:off x="1658683" y="2131015"/>
          <a:ext cx="6486813" cy="114558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Reading:1.5.1-  read simple sentences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with proper sounds and stress.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58683" y="2131015"/>
        <a:ext cx="6486813" cy="1145587"/>
      </dsp:txXfrm>
    </dsp:sp>
    <dsp:sp modelId="{A4753E6F-3D78-4E12-BF14-D0CE278C32E4}">
      <dsp:nvSpPr>
        <dsp:cNvPr id="0" name=""/>
        <dsp:cNvSpPr/>
      </dsp:nvSpPr>
      <dsp:spPr>
        <a:xfrm>
          <a:off x="1658683" y="3525815"/>
          <a:ext cx="6385192" cy="69462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</a:rPr>
            <a:t>   </a:t>
          </a:r>
          <a:r>
            <a:rPr lang="en-US" sz="4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5.3.1- read  text</a:t>
          </a:r>
          <a:endParaRPr lang="en-US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58683" y="3525815"/>
        <a:ext cx="6385192" cy="694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1254-B790-4D96-A00E-940F6883A5C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83AFC-3771-4FC4-A2A1-020259DFC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4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83AFC-3771-4FC4-A2A1-020259DFC0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5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6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8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60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4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1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2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6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9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6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02F9F-03D4-4194-8AA7-21E9E282F19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1833A-8079-4B96-81EF-55F59C3E0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54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4908"/>
            <a:ext cx="7315200" cy="614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7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309854" y="2980200"/>
            <a:ext cx="4033545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Najmi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Khatun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Dewpura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GPS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Gomastapur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Chapainawabgonj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981700" y="2795534"/>
            <a:ext cx="27051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 : Three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Sub: English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Lesson: 1 - 3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Lesson Unit: 23 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Time: 45 minutes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3352800" y="649069"/>
            <a:ext cx="23622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3600" dirty="0" smtClean="0">
                <a:cs typeface="NikoshBAN" pitchFamily="2" charset="0"/>
              </a:rPr>
              <a:t>Introducing</a:t>
            </a:r>
            <a:endParaRPr lang="en-US" sz="3600" dirty="0"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155" y="3077459"/>
            <a:ext cx="690579" cy="10458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342869"/>
            <a:ext cx="1447800" cy="346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4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78038835"/>
              </p:ext>
            </p:extLst>
          </p:nvPr>
        </p:nvGraphicFramePr>
        <p:xfrm>
          <a:off x="533400" y="609600"/>
          <a:ext cx="81534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1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8"/>
          <p:cNvSpPr txBox="1"/>
          <p:nvPr/>
        </p:nvSpPr>
        <p:spPr>
          <a:xfrm>
            <a:off x="3768875" y="1110494"/>
            <a:ext cx="3927325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Good morning, students.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9"/>
          <p:cNvSpPr txBox="1"/>
          <p:nvPr/>
        </p:nvSpPr>
        <p:spPr>
          <a:xfrm>
            <a:off x="3845074" y="2296180"/>
            <a:ext cx="369872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Good morning, teacher.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833790" y="5611046"/>
            <a:ext cx="1015008" cy="4191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" name="Right Arrow 5"/>
          <p:cNvSpPr/>
          <p:nvPr/>
        </p:nvSpPr>
        <p:spPr>
          <a:xfrm>
            <a:off x="2762134" y="2363722"/>
            <a:ext cx="1015008" cy="4191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7" name="TextBox 33"/>
          <p:cNvSpPr txBox="1"/>
          <p:nvPr/>
        </p:nvSpPr>
        <p:spPr>
          <a:xfrm>
            <a:off x="3810000" y="3378905"/>
            <a:ext cx="32004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 are you today?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3766658" y="4343400"/>
            <a:ext cx="2557942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Fine. and you?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784765" y="3492521"/>
            <a:ext cx="1015008" cy="4191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1" name="Right Arrow 10"/>
          <p:cNvSpPr/>
          <p:nvPr/>
        </p:nvSpPr>
        <p:spPr>
          <a:xfrm>
            <a:off x="2722420" y="4575841"/>
            <a:ext cx="1015008" cy="4191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4" name="TextBox 40"/>
          <p:cNvSpPr txBox="1"/>
          <p:nvPr/>
        </p:nvSpPr>
        <p:spPr>
          <a:xfrm>
            <a:off x="3886200" y="5489441"/>
            <a:ext cx="2557942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Fine, thank you.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704844" y="1214614"/>
            <a:ext cx="1015008" cy="4191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7" name="Frame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80" y="892433"/>
            <a:ext cx="1034906" cy="10634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79" y="4312017"/>
            <a:ext cx="1066044" cy="8924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90" y="3108784"/>
            <a:ext cx="1096934" cy="106346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89" y="2111573"/>
            <a:ext cx="1066044" cy="8924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80" y="5288865"/>
            <a:ext cx="1035153" cy="106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6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VE_20191009_2215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4267200"/>
            <a:ext cx="3048000" cy="2032782"/>
          </a:xfrm>
          <a:prstGeom prst="rect">
            <a:avLst/>
          </a:prstGeom>
        </p:spPr>
      </p:pic>
      <p:pic>
        <p:nvPicPr>
          <p:cNvPr id="3" name="Picture 2" descr="SAVE_20191009_2216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498600"/>
            <a:ext cx="3124200" cy="2082800"/>
          </a:xfrm>
          <a:prstGeom prst="rect">
            <a:avLst/>
          </a:prstGeom>
        </p:spPr>
      </p:pic>
      <p:pic>
        <p:nvPicPr>
          <p:cNvPr id="4" name="Picture 3" descr="SAVE_20191009_2216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8721" y="1244600"/>
            <a:ext cx="2590800" cy="2590800"/>
          </a:xfrm>
          <a:prstGeom prst="rect">
            <a:avLst/>
          </a:prstGeom>
        </p:spPr>
      </p:pic>
      <p:pic>
        <p:nvPicPr>
          <p:cNvPr id="5" name="Picture 4" descr="SAVE_20191009_2216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3638568"/>
            <a:ext cx="2617512" cy="2781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300" y="381000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What do you see in the picture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581400"/>
            <a:ext cx="46482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What do they do?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905000"/>
            <a:ext cx="71628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Welcome everyone in today's lesson</a:t>
            </a: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4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3599" y="314190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971800" y="5388383"/>
            <a:ext cx="35052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I’m a cat.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443" y="1066800"/>
            <a:ext cx="8173749" cy="4191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9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2438399" y="605135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608906" y="4869359"/>
            <a:ext cx="8014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In the morning, I’m lazy and slow.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878" y="2093050"/>
            <a:ext cx="4049922" cy="22290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14498"/>
            <a:ext cx="4082047" cy="22265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2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244246" y="380999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2895600" y="5783759"/>
            <a:ext cx="3810000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 get up late.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990600"/>
            <a:ext cx="7200901" cy="48029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89702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2438399" y="528935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1219200" y="5181600"/>
            <a:ext cx="6553200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the afternoon, I’m active.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5149" r="3698" b="7306"/>
          <a:stretch/>
        </p:blipFill>
        <p:spPr>
          <a:xfrm>
            <a:off x="957263" y="1544497"/>
            <a:ext cx="2928937" cy="2795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7352"/>
            <a:ext cx="3083018" cy="2669894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09799" y="605135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19400" y="5486400"/>
            <a:ext cx="39624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 catch rats.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96"/>
          <a:stretch/>
        </p:blipFill>
        <p:spPr>
          <a:xfrm>
            <a:off x="4648200" y="1702165"/>
            <a:ext cx="4073492" cy="35757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4" y="1702165"/>
            <a:ext cx="4066651" cy="35757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5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99" y="452735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38589" y="5154661"/>
            <a:ext cx="3553691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I’m quick!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02347"/>
            <a:ext cx="4572000" cy="3571875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45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2362199" y="381000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2459182" y="5707559"/>
            <a:ext cx="4727646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I’m a clean animal.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r="4359"/>
          <a:stretch/>
        </p:blipFill>
        <p:spPr>
          <a:xfrm>
            <a:off x="1295400" y="998041"/>
            <a:ext cx="6680209" cy="4793159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16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5999" y="528935"/>
            <a:ext cx="4343401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39305" y="5562600"/>
            <a:ext cx="6314045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 wash myself everyday.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3"/>
          <a:stretch/>
        </p:blipFill>
        <p:spPr>
          <a:xfrm>
            <a:off x="1439305" y="1177239"/>
            <a:ext cx="6314045" cy="408056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9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7724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Open your book at page 46</a:t>
            </a:r>
            <a:r>
              <a:rPr lang="en-US" sz="4800" dirty="0" smtClean="0">
                <a:solidFill>
                  <a:srgbClr val="002060"/>
                </a:solidFill>
              </a:rPr>
              <a:t>.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256" y="1600200"/>
            <a:ext cx="3545487" cy="4724400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9979" y="558225"/>
            <a:ext cx="5891421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cs typeface="NikoshBAN" pitchFamily="2" charset="0"/>
              </a:rPr>
              <a:t>Everybody listen and say after me.</a:t>
            </a:r>
            <a:endParaRPr lang="en-US" sz="3200" dirty="0">
              <a:cs typeface="NikoshBAN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3454" y="1797186"/>
            <a:ext cx="79109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I’m a cat. In the morning, I’m lazy and slow. I get up late. In the afternoon, I’m active. I catch rats. I’m quick! I’m a clean animal. I wash myself everyday,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16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895938" y="858329"/>
            <a:ext cx="2544944" cy="1781442"/>
            <a:chOff x="5372104" y="876299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5" name="Oval 24"/>
            <p:cNvSpPr/>
            <p:nvPr/>
          </p:nvSpPr>
          <p:spPr>
            <a:xfrm>
              <a:off x="5372104" y="876299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Oval 4"/>
            <p:cNvSpPr/>
            <p:nvPr/>
          </p:nvSpPr>
          <p:spPr>
            <a:xfrm>
              <a:off x="5568561" y="1072756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 get up late.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39499" y="2523960"/>
            <a:ext cx="3120568" cy="1811668"/>
            <a:chOff x="2737488" y="1746888"/>
            <a:chExt cx="1916422" cy="19164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3" name="Oval 22"/>
            <p:cNvSpPr/>
            <p:nvPr/>
          </p:nvSpPr>
          <p:spPr>
            <a:xfrm>
              <a:off x="2737488" y="1746888"/>
              <a:ext cx="1916422" cy="1916422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Oval 4"/>
            <p:cNvSpPr/>
            <p:nvPr/>
          </p:nvSpPr>
          <p:spPr>
            <a:xfrm>
              <a:off x="3018142" y="2027542"/>
              <a:ext cx="1355114" cy="13551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I’m a cat.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429000" y="357953"/>
            <a:ext cx="2377559" cy="1699447"/>
            <a:chOff x="3024952" y="2531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1" name="Oval 20"/>
            <p:cNvSpPr/>
            <p:nvPr/>
          </p:nvSpPr>
          <p:spPr>
            <a:xfrm>
              <a:off x="3024952" y="2531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Oval 4"/>
            <p:cNvSpPr/>
            <p:nvPr/>
          </p:nvSpPr>
          <p:spPr>
            <a:xfrm>
              <a:off x="3221409" y="198988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In the morning, I’m lazy and slow.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60067" y="2667000"/>
            <a:ext cx="2751423" cy="1954918"/>
            <a:chOff x="3024952" y="4066173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" name="Oval 18"/>
            <p:cNvSpPr/>
            <p:nvPr/>
          </p:nvSpPr>
          <p:spPr>
            <a:xfrm>
              <a:off x="3024952" y="4066173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4"/>
            <p:cNvSpPr/>
            <p:nvPr/>
          </p:nvSpPr>
          <p:spPr>
            <a:xfrm>
              <a:off x="3221409" y="4262630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In the afternoon, I’m active.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17779" y="4568002"/>
            <a:ext cx="2717206" cy="1836795"/>
            <a:chOff x="249390" y="1790696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7" name="Oval 16"/>
            <p:cNvSpPr/>
            <p:nvPr/>
          </p:nvSpPr>
          <p:spPr>
            <a:xfrm>
              <a:off x="249390" y="1790696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4"/>
            <p:cNvSpPr/>
            <p:nvPr/>
          </p:nvSpPr>
          <p:spPr>
            <a:xfrm>
              <a:off x="445847" y="1987153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I </a:t>
              </a:r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catch rats.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941048" y="4529583"/>
            <a:ext cx="2453453" cy="1857106"/>
            <a:chOff x="3024952" y="2531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5" name="Oval 14"/>
            <p:cNvSpPr/>
            <p:nvPr/>
          </p:nvSpPr>
          <p:spPr>
            <a:xfrm>
              <a:off x="3024952" y="2531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4"/>
            <p:cNvSpPr/>
            <p:nvPr/>
          </p:nvSpPr>
          <p:spPr>
            <a:xfrm>
              <a:off x="3221409" y="198988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I’m quick!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4800" y="2559905"/>
            <a:ext cx="2639290" cy="1841587"/>
            <a:chOff x="249390" y="1790696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" name="Oval 12"/>
            <p:cNvSpPr/>
            <p:nvPr/>
          </p:nvSpPr>
          <p:spPr>
            <a:xfrm>
              <a:off x="249390" y="1790696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4"/>
            <p:cNvSpPr/>
            <p:nvPr/>
          </p:nvSpPr>
          <p:spPr>
            <a:xfrm>
              <a:off x="445847" y="1987153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I’m a clean animal.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76832" y="748606"/>
            <a:ext cx="2509085" cy="1587544"/>
            <a:chOff x="249390" y="1790696"/>
            <a:chExt cx="1341495" cy="134149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" name="Oval 10"/>
            <p:cNvSpPr/>
            <p:nvPr/>
          </p:nvSpPr>
          <p:spPr>
            <a:xfrm>
              <a:off x="249390" y="1790696"/>
              <a:ext cx="1341495" cy="134149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4"/>
            <p:cNvSpPr/>
            <p:nvPr/>
          </p:nvSpPr>
          <p:spPr>
            <a:xfrm>
              <a:off x="445847" y="1987153"/>
              <a:ext cx="948581" cy="94858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 wash myself everyday.</a:t>
              </a:r>
            </a:p>
          </p:txBody>
        </p:sp>
      </p:grpSp>
      <p:sp>
        <p:nvSpPr>
          <p:cNvPr id="10" name="Frame 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94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1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/>
          <p:cNvSpPr txBox="1"/>
          <p:nvPr/>
        </p:nvSpPr>
        <p:spPr>
          <a:xfrm>
            <a:off x="1638300" y="572869"/>
            <a:ext cx="56769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/>
              <a:t>Student’s </a:t>
            </a:r>
            <a:r>
              <a:rPr lang="en-US" sz="3600" dirty="0"/>
              <a:t>reading </a:t>
            </a:r>
            <a:r>
              <a:rPr lang="en-US" sz="3600" dirty="0" smtClean="0"/>
              <a:t>silently</a:t>
            </a:r>
            <a:endParaRPr lang="en-US" sz="3600" dirty="0"/>
          </a:p>
        </p:txBody>
      </p:sp>
      <p:sp>
        <p:nvSpPr>
          <p:cNvPr id="28" name="Frame 2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IMG_20191014_093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524000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4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18912" y="1517091"/>
            <a:ext cx="3929661" cy="3893108"/>
            <a:chOff x="1270812" y="302257"/>
            <a:chExt cx="3413760" cy="3413760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9" name="Pie 8"/>
            <p:cNvSpPr/>
            <p:nvPr/>
          </p:nvSpPr>
          <p:spPr>
            <a:xfrm>
              <a:off x="1270812" y="302257"/>
              <a:ext cx="3413760" cy="3413760"/>
            </a:xfrm>
            <a:prstGeom prst="pie">
              <a:avLst>
                <a:gd name="adj1" fmla="val 9000000"/>
                <a:gd name="adj2" fmla="val 162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Pie 4"/>
            <p:cNvSpPr/>
            <p:nvPr/>
          </p:nvSpPr>
          <p:spPr>
            <a:xfrm>
              <a:off x="1622038" y="1105121"/>
              <a:ext cx="1219200" cy="10160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200" dirty="0" smtClean="0">
                  <a:solidFill>
                    <a:schemeClr val="tx1"/>
                  </a:solidFill>
                </a:rPr>
                <a:t>Lazy</a:t>
              </a:r>
              <a:endParaRPr lang="en-US" sz="4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TextBox 18"/>
          <p:cNvSpPr txBox="1"/>
          <p:nvPr/>
        </p:nvSpPr>
        <p:spPr>
          <a:xfrm>
            <a:off x="2064327" y="558225"/>
            <a:ext cx="5015345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cs typeface="NikoshBAN" pitchFamily="2" charset="0"/>
              </a:rPr>
              <a:t>Let us find out new words </a:t>
            </a:r>
            <a:endParaRPr lang="en-US" sz="3200" dirty="0"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724400" y="1364691"/>
            <a:ext cx="3915175" cy="3893108"/>
            <a:chOff x="1270812" y="302257"/>
            <a:chExt cx="3413760" cy="3413760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7" name="Pie 6"/>
            <p:cNvSpPr/>
            <p:nvPr/>
          </p:nvSpPr>
          <p:spPr>
            <a:xfrm>
              <a:off x="1270812" y="302257"/>
              <a:ext cx="3413760" cy="3413760"/>
            </a:xfrm>
            <a:prstGeom prst="pie">
              <a:avLst>
                <a:gd name="adj1" fmla="val 9000000"/>
                <a:gd name="adj2" fmla="val 162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Pie 4"/>
            <p:cNvSpPr/>
            <p:nvPr/>
          </p:nvSpPr>
          <p:spPr>
            <a:xfrm>
              <a:off x="1543516" y="1099174"/>
              <a:ext cx="1380328" cy="10160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dirty="0" smtClean="0"/>
                <a:t>Wash</a:t>
              </a:r>
              <a:endParaRPr lang="en-US" sz="4000" kern="1200" dirty="0"/>
            </a:p>
          </p:txBody>
        </p:sp>
      </p:grp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18912" y="1517091"/>
            <a:ext cx="3915175" cy="3976217"/>
            <a:chOff x="1519045" y="302257"/>
            <a:chExt cx="3413760" cy="3413760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15" name="Pie 14"/>
            <p:cNvSpPr/>
            <p:nvPr/>
          </p:nvSpPr>
          <p:spPr>
            <a:xfrm>
              <a:off x="1519045" y="302257"/>
              <a:ext cx="3413760" cy="3413760"/>
            </a:xfrm>
            <a:prstGeom prst="pie">
              <a:avLst>
                <a:gd name="adj1" fmla="val 16200000"/>
                <a:gd name="adj2" fmla="val 18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Pie 4"/>
            <p:cNvSpPr/>
            <p:nvPr/>
          </p:nvSpPr>
          <p:spPr>
            <a:xfrm>
              <a:off x="3404660" y="1083470"/>
              <a:ext cx="1219200" cy="10160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200" dirty="0" smtClean="0">
                  <a:solidFill>
                    <a:schemeClr val="tx1"/>
                  </a:solidFill>
                </a:rPr>
                <a:t>Slow</a:t>
              </a:r>
              <a:endParaRPr lang="en-US" sz="4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09914" y="1364691"/>
            <a:ext cx="3915175" cy="3976217"/>
            <a:chOff x="1519045" y="302257"/>
            <a:chExt cx="3413760" cy="3413760"/>
          </a:xfr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grpSpPr>
        <p:sp>
          <p:nvSpPr>
            <p:cNvPr id="13" name="Pie 12"/>
            <p:cNvSpPr/>
            <p:nvPr/>
          </p:nvSpPr>
          <p:spPr>
            <a:xfrm>
              <a:off x="1519045" y="302257"/>
              <a:ext cx="3413760" cy="3413760"/>
            </a:xfrm>
            <a:prstGeom prst="pie">
              <a:avLst>
                <a:gd name="adj1" fmla="val 16200000"/>
                <a:gd name="adj2" fmla="val 18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Pie 4"/>
            <p:cNvSpPr/>
            <p:nvPr/>
          </p:nvSpPr>
          <p:spPr>
            <a:xfrm>
              <a:off x="3404660" y="1083470"/>
              <a:ext cx="1219200" cy="10160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200" dirty="0" smtClean="0"/>
                <a:t>Catch</a:t>
              </a:r>
              <a:endParaRPr lang="en-US" sz="42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37253" y="1393707"/>
            <a:ext cx="3878492" cy="4222986"/>
            <a:chOff x="1523995" y="335657"/>
            <a:chExt cx="3048009" cy="3261369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grpSpPr>
        <p:sp>
          <p:nvSpPr>
            <p:cNvPr id="21" name="Pie 20"/>
            <p:cNvSpPr/>
            <p:nvPr/>
          </p:nvSpPr>
          <p:spPr>
            <a:xfrm>
              <a:off x="1523995" y="335657"/>
              <a:ext cx="3048009" cy="3261369"/>
            </a:xfrm>
            <a:prstGeom prst="pie">
              <a:avLst>
                <a:gd name="adj1" fmla="val 1800000"/>
                <a:gd name="adj2" fmla="val 90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Pie 4"/>
            <p:cNvSpPr/>
            <p:nvPr/>
          </p:nvSpPr>
          <p:spPr>
            <a:xfrm>
              <a:off x="2180039" y="2420056"/>
              <a:ext cx="1632862" cy="8541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200" dirty="0" smtClean="0">
                  <a:solidFill>
                    <a:schemeClr val="tx1"/>
                  </a:solidFill>
                </a:rPr>
                <a:t>Late</a:t>
              </a:r>
              <a:endParaRPr lang="en-US" sz="42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28255" y="1241307"/>
            <a:ext cx="3878492" cy="4222986"/>
            <a:chOff x="1523995" y="335657"/>
            <a:chExt cx="3048009" cy="3261369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grpSpPr>
        <p:sp>
          <p:nvSpPr>
            <p:cNvPr id="19" name="Pie 18"/>
            <p:cNvSpPr/>
            <p:nvPr/>
          </p:nvSpPr>
          <p:spPr>
            <a:xfrm>
              <a:off x="1523995" y="335657"/>
              <a:ext cx="3048009" cy="3261369"/>
            </a:xfrm>
            <a:prstGeom prst="pie">
              <a:avLst>
                <a:gd name="adj1" fmla="val 1800000"/>
                <a:gd name="adj2" fmla="val 900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Pie 4"/>
            <p:cNvSpPr/>
            <p:nvPr/>
          </p:nvSpPr>
          <p:spPr>
            <a:xfrm>
              <a:off x="2180039" y="2420056"/>
              <a:ext cx="1632862" cy="8541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dirty="0" smtClean="0">
                  <a:solidFill>
                    <a:schemeClr val="tx1"/>
                  </a:solidFill>
                </a:rPr>
                <a:t>Clean</a:t>
              </a:r>
              <a:endParaRPr lang="en-US" sz="40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/>
          <p:nvPr/>
        </p:nvSpPr>
        <p:spPr>
          <a:xfrm>
            <a:off x="1028700" y="482025"/>
            <a:ext cx="70866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similar words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13"/>
          <p:cNvSpPr txBox="1"/>
          <p:nvPr/>
        </p:nvSpPr>
        <p:spPr>
          <a:xfrm>
            <a:off x="1355514" y="1608453"/>
            <a:ext cx="12192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Wash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832754" y="1759411"/>
            <a:ext cx="683342" cy="333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18"/>
          <p:cNvSpPr txBox="1"/>
          <p:nvPr/>
        </p:nvSpPr>
        <p:spPr>
          <a:xfrm>
            <a:off x="5711536" y="1675985"/>
            <a:ext cx="12954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Bathe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1404004" y="2823865"/>
            <a:ext cx="117071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Catch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801947" y="2960779"/>
            <a:ext cx="683342" cy="333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23"/>
          <p:cNvSpPr txBox="1"/>
          <p:nvPr/>
        </p:nvSpPr>
        <p:spPr>
          <a:xfrm>
            <a:off x="5697681" y="2793088"/>
            <a:ext cx="12954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Hold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25"/>
          <p:cNvSpPr txBox="1"/>
          <p:nvPr/>
        </p:nvSpPr>
        <p:spPr>
          <a:xfrm>
            <a:off x="1410931" y="4142624"/>
            <a:ext cx="116378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Clean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846609" y="4291784"/>
            <a:ext cx="683342" cy="333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28"/>
          <p:cNvSpPr txBox="1"/>
          <p:nvPr/>
        </p:nvSpPr>
        <p:spPr>
          <a:xfrm>
            <a:off x="5697681" y="4081069"/>
            <a:ext cx="128501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Tidy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1402048" y="5374199"/>
            <a:ext cx="1112552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Lazy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35"/>
          <p:cNvSpPr txBox="1"/>
          <p:nvPr/>
        </p:nvSpPr>
        <p:spPr>
          <a:xfrm>
            <a:off x="5711536" y="5372999"/>
            <a:ext cx="13716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Idle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846609" y="5646276"/>
            <a:ext cx="683342" cy="333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024" y="2779233"/>
            <a:ext cx="1239189" cy="69704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82" y="3966454"/>
            <a:ext cx="1214718" cy="7531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0"/>
          <a:stretch/>
        </p:blipFill>
        <p:spPr>
          <a:xfrm>
            <a:off x="4000332" y="5319016"/>
            <a:ext cx="1190615" cy="7992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787" y="1675985"/>
            <a:ext cx="1234426" cy="64807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0" name="Frame 1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3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6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/>
          <p:nvPr/>
        </p:nvSpPr>
        <p:spPr>
          <a:xfrm>
            <a:off x="914400" y="634425"/>
            <a:ext cx="70866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make sentences with the given words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3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2006025"/>
            <a:ext cx="56937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cat washes herself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everyday.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410222" y="2006025"/>
            <a:ext cx="137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Wash= 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2514600" y="2768025"/>
            <a:ext cx="34505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cat catches rat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2768025"/>
            <a:ext cx="14864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Catch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2514600" y="3606225"/>
            <a:ext cx="4168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cat is clean animal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3606225"/>
            <a:ext cx="14864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Clean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= 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2533389" y="4444425"/>
            <a:ext cx="39859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cat is lazy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animal.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37989" y="4444425"/>
            <a:ext cx="14864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Lazy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=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388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1"/>
          <p:cNvSpPr txBox="1"/>
          <p:nvPr/>
        </p:nvSpPr>
        <p:spPr>
          <a:xfrm>
            <a:off x="2095500" y="381000"/>
            <a:ext cx="45339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Let’s work in group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3" name="TextBox 32"/>
          <p:cNvSpPr txBox="1"/>
          <p:nvPr/>
        </p:nvSpPr>
        <p:spPr>
          <a:xfrm>
            <a:off x="1066800" y="1066800"/>
            <a:ext cx="5867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C. Read again. Say true or False.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4" name="TextBox 33"/>
          <p:cNvSpPr txBox="1"/>
          <p:nvPr/>
        </p:nvSpPr>
        <p:spPr>
          <a:xfrm>
            <a:off x="519546" y="1828800"/>
            <a:ext cx="5147395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1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. The cat gets up early in the morning.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5" name="TextBox 34"/>
          <p:cNvSpPr txBox="1"/>
          <p:nvPr/>
        </p:nvSpPr>
        <p:spPr>
          <a:xfrm>
            <a:off x="6705600" y="1833265"/>
            <a:ext cx="19812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False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6" name="TextBox 35"/>
          <p:cNvSpPr txBox="1"/>
          <p:nvPr/>
        </p:nvSpPr>
        <p:spPr>
          <a:xfrm>
            <a:off x="533400" y="2671465"/>
            <a:ext cx="4461163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2.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The cat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is lazy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in the morning.</a:t>
            </a:r>
          </a:p>
        </p:txBody>
      </p:sp>
      <p:sp>
        <p:nvSpPr>
          <p:cNvPr id="7" name="TextBox 36"/>
          <p:cNvSpPr txBox="1"/>
          <p:nvPr/>
        </p:nvSpPr>
        <p:spPr>
          <a:xfrm>
            <a:off x="6019800" y="2719956"/>
            <a:ext cx="2209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True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533400" y="3509665"/>
            <a:ext cx="4808391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3.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The cat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is active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in the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afternoon.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9" name="TextBox 38"/>
          <p:cNvSpPr txBox="1"/>
          <p:nvPr/>
        </p:nvSpPr>
        <p:spPr>
          <a:xfrm>
            <a:off x="6343650" y="3502967"/>
            <a:ext cx="19812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True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10" name="TextBox 39"/>
          <p:cNvSpPr txBox="1"/>
          <p:nvPr/>
        </p:nvSpPr>
        <p:spPr>
          <a:xfrm>
            <a:off x="519546" y="4278363"/>
            <a:ext cx="3480954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4. The cat washes rats.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11" name="TextBox 40"/>
          <p:cNvSpPr txBox="1"/>
          <p:nvPr/>
        </p:nvSpPr>
        <p:spPr>
          <a:xfrm>
            <a:off x="4953000" y="4271665"/>
            <a:ext cx="2209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False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12" name="TextBox 41"/>
          <p:cNvSpPr txBox="1"/>
          <p:nvPr/>
        </p:nvSpPr>
        <p:spPr>
          <a:xfrm>
            <a:off x="519546" y="5033665"/>
            <a:ext cx="3652404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5. The cat is clean animal.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13" name="TextBox 42"/>
          <p:cNvSpPr txBox="1"/>
          <p:nvPr/>
        </p:nvSpPr>
        <p:spPr>
          <a:xfrm>
            <a:off x="5014912" y="4995863"/>
            <a:ext cx="2209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True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791200" y="1833265"/>
            <a:ext cx="781050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410200" y="3509665"/>
            <a:ext cx="858116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105400" y="2719956"/>
            <a:ext cx="781050" cy="4898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143375" y="4278363"/>
            <a:ext cx="754207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238626" y="5029201"/>
            <a:ext cx="714374" cy="466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Frame 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49"/>
          <p:cNvSpPr txBox="1"/>
          <p:nvPr/>
        </p:nvSpPr>
        <p:spPr>
          <a:xfrm>
            <a:off x="546386" y="5757267"/>
            <a:ext cx="4178013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5. The cat doesn’t wash itself.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5576886" y="5719465"/>
            <a:ext cx="22098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Answer: False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800600" y="5752803"/>
            <a:ext cx="714374" cy="466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2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7450" y="300335"/>
            <a:ext cx="34290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itchFamily="2" charset="0"/>
              </a:rPr>
              <a:t>Let’s work in pair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NikoshBAN" pitchFamily="2" charset="0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914400" y="4343400"/>
            <a:ext cx="7467600" cy="20621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I’m a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cat. In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morning, I’m lazy and slow.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 get up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late. In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afternoon, I’m active.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 catch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rats. I’m quick!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clean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animal.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wash myself everyday.</a:t>
            </a: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95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IMG_20191014_0927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1430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2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0" y="304800"/>
            <a:ext cx="22860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Evalution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457700" y="1247393"/>
            <a:ext cx="31242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What is this?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495800" y="4191000"/>
            <a:ext cx="37338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When does it get up?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95800" y="5475823"/>
            <a:ext cx="37338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When does it active?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71"/>
          <a:stretch/>
        </p:blipFill>
        <p:spPr>
          <a:xfrm>
            <a:off x="985071" y="2350658"/>
            <a:ext cx="1932454" cy="15484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25" y="1012686"/>
            <a:ext cx="2362200" cy="15063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5800" y="2654022"/>
            <a:ext cx="31242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What is this?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75" y="3664615"/>
            <a:ext cx="1708646" cy="1332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5149" r="3698" b="7306"/>
          <a:stretch/>
        </p:blipFill>
        <p:spPr>
          <a:xfrm rot="1098140">
            <a:off x="985071" y="4965530"/>
            <a:ext cx="1681929" cy="1605363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2958021" y="1371600"/>
            <a:ext cx="1232979" cy="441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958021" y="2725699"/>
            <a:ext cx="1232979" cy="441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917525" y="4359180"/>
            <a:ext cx="1232979" cy="441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917524" y="5578380"/>
            <a:ext cx="1232979" cy="441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91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8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19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98714"/>
            <a:ext cx="8001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522</Words>
  <Application>Microsoft Office PowerPoint</Application>
  <PresentationFormat>On-screen Show (4:3)</PresentationFormat>
  <Paragraphs>102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SUCCESS</cp:lastModifiedBy>
  <cp:revision>40</cp:revision>
  <dcterms:created xsi:type="dcterms:W3CDTF">2019-10-09T06:08:17Z</dcterms:created>
  <dcterms:modified xsi:type="dcterms:W3CDTF">2019-10-22T08:14:59Z</dcterms:modified>
</cp:coreProperties>
</file>