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4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70" r:id="rId12"/>
    <p:sldId id="271" r:id="rId13"/>
    <p:sldId id="263" r:id="rId14"/>
    <p:sldId id="266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5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A7C-5D95-4711-8D0A-C06A8C22785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FCC31AD-18D0-49E3-8534-FC8CAF6F1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2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A7C-5D95-4711-8D0A-C06A8C22785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FCC31AD-18D0-49E3-8534-FC8CAF6F1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8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A7C-5D95-4711-8D0A-C06A8C22785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FCC31AD-18D0-49E3-8534-FC8CAF6F12E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6542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A7C-5D95-4711-8D0A-C06A8C22785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CC31AD-18D0-49E3-8534-FC8CAF6F1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57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A7C-5D95-4711-8D0A-C06A8C22785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CC31AD-18D0-49E3-8534-FC8CAF6F12E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9790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A7C-5D95-4711-8D0A-C06A8C22785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CC31AD-18D0-49E3-8534-FC8CAF6F1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26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A7C-5D95-4711-8D0A-C06A8C22785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31AD-18D0-49E3-8534-FC8CAF6F1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77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A7C-5D95-4711-8D0A-C06A8C22785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31AD-18D0-49E3-8534-FC8CAF6F1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88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96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A7C-5D95-4711-8D0A-C06A8C22785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31AD-18D0-49E3-8534-FC8CAF6F1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7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A7C-5D95-4711-8D0A-C06A8C22785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FCC31AD-18D0-49E3-8534-FC8CAF6F1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6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A7C-5D95-4711-8D0A-C06A8C22785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FCC31AD-18D0-49E3-8534-FC8CAF6F1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8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A7C-5D95-4711-8D0A-C06A8C22785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FCC31AD-18D0-49E3-8534-FC8CAF6F1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4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A7C-5D95-4711-8D0A-C06A8C22785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31AD-18D0-49E3-8534-FC8CAF6F1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8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A7C-5D95-4711-8D0A-C06A8C22785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31AD-18D0-49E3-8534-FC8CAF6F1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0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A7C-5D95-4711-8D0A-C06A8C22785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31AD-18D0-49E3-8534-FC8CAF6F1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7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A7C-5D95-4711-8D0A-C06A8C22785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CC31AD-18D0-49E3-8534-FC8CAF6F1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8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7CA7C-5D95-4711-8D0A-C06A8C22785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FCC31AD-18D0-49E3-8534-FC8CAF6F12E0}" type="slidenum">
              <a:rPr lang="en-US" smtClean="0"/>
              <a:t>‹#›</a:t>
            </a:fld>
            <a:endParaRPr lang="en-US"/>
          </a:p>
        </p:txBody>
      </p:sp>
      <p:sp>
        <p:nvSpPr>
          <p:cNvPr id="36" name="TextBox 35"/>
          <p:cNvSpPr txBox="1"/>
          <p:nvPr userDrawn="1"/>
        </p:nvSpPr>
        <p:spPr>
          <a:xfrm>
            <a:off x="145774" y="6294783"/>
            <a:ext cx="1167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সামছুল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সহঃশিক্ষক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দেওকলস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দ্বি-পাক্ষিক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E-mail-msamsul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001@gmail.com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22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video" Target="file:///E:\d17a0a8278e5834a3e8c28c6be43feb5_rose.wmv" TargetMode="Externa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png"/><Relationship Id="rId10" Type="http://schemas.openxmlformats.org/officeDocument/2006/relationships/image" Target="../media/image25.jp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77266" y="242048"/>
            <a:ext cx="10596282" cy="5772559"/>
            <a:chOff x="1639806" y="1773631"/>
            <a:chExt cx="6004817" cy="3565311"/>
          </a:xfrm>
        </p:grpSpPr>
        <p:pic>
          <p:nvPicPr>
            <p:cNvPr id="5" name="d17a0a8278e5834a3e8c28c6be43feb5_rose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r="6071"/>
            <a:stretch/>
          </p:blipFill>
          <p:spPr>
            <a:xfrm>
              <a:off x="1639806" y="1773631"/>
              <a:ext cx="6004817" cy="35653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6" name="Group 5"/>
            <p:cNvGrpSpPr/>
            <p:nvPr/>
          </p:nvGrpSpPr>
          <p:grpSpPr>
            <a:xfrm>
              <a:off x="3106787" y="2103470"/>
              <a:ext cx="3475750" cy="2825980"/>
              <a:chOff x="1396313" y="4392097"/>
              <a:chExt cx="1789546" cy="1394453"/>
            </a:xfrm>
          </p:grpSpPr>
          <p:pic>
            <p:nvPicPr>
              <p:cNvPr id="7" name="Picture 59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215992">
                <a:off x="1911888" y="441259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0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9530663">
                <a:off x="1396313" y="4538775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1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3186234">
                <a:off x="2128584" y="4607921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9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42347" y="439209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2" name="Picture 11" descr="NNNROO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350281">
            <a:off x="3023817" y="1942708"/>
            <a:ext cx="2970747" cy="409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469118" y="4608495"/>
            <a:ext cx="11250393" cy="12786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bn-BD" sz="9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 শিক্ষার্থীবৃন্দ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2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62275" y="3903116"/>
            <a:ext cx="4750211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EDUCATION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1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0" y="0"/>
            <a:ext cx="12042710" cy="55435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25091" y="5724185"/>
            <a:ext cx="632945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মাল্টিমিডিয়া ক্লাশ রুম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0" y="0"/>
            <a:ext cx="12042710" cy="5543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70710" y="5724185"/>
            <a:ext cx="14382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স্মার্ট ক্লাসরুম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0" y="0"/>
            <a:ext cx="12042710" cy="55435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54730" y="5745839"/>
            <a:ext cx="22701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স্মার্ট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ল্যাব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0" y="0"/>
            <a:ext cx="12042710" cy="55435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79150" y="5702531"/>
            <a:ext cx="18213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স্মার্ট ল্যাবরেটরি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0" y="0"/>
            <a:ext cx="12042709" cy="55435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46289" y="5735012"/>
            <a:ext cx="15311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স্মার্ট লাইব্রেরী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9" y="1"/>
            <a:ext cx="3772338" cy="5515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242" y="2788400"/>
            <a:ext cx="4480417" cy="27267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34" y="11774"/>
            <a:ext cx="4498825" cy="28336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661" y="-4852"/>
            <a:ext cx="3772338" cy="554840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234511" y="5745838"/>
            <a:ext cx="25394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স্মার্ট ডিভাইসের ব্যবহার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6" y="-16282"/>
            <a:ext cx="12042713" cy="552117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552536" y="5724184"/>
            <a:ext cx="17588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ভার্চুয়াল ক্লাসরুম </a:t>
            </a:r>
          </a:p>
        </p:txBody>
      </p:sp>
    </p:spTree>
    <p:extLst>
      <p:ext uri="{BB962C8B-B14F-4D97-AF65-F5344CB8AC3E}">
        <p14:creationId xmlns:p14="http://schemas.microsoft.com/office/powerpoint/2010/main" val="64205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8" grpId="1"/>
      <p:bldP spid="10" grpId="0"/>
      <p:bldP spid="10" grpId="1"/>
      <p:bldP spid="12" grpId="0"/>
      <p:bldP spid="12" grpId="1"/>
      <p:bldP spid="17" grpId="0"/>
      <p:bldP spid="17" grpId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2072" y="0"/>
            <a:ext cx="2047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490" y="978566"/>
            <a:ext cx="109664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ডিভাইসের ব্যবহার শিক্ষা ব্যবস্থাকে কিভাবে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এগিয়ে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নিতে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রাখবে বলে তোমরা মনে কর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9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4"/>
          <p:cNvSpPr txBox="1">
            <a:spLocks/>
          </p:cNvSpPr>
          <p:nvPr/>
        </p:nvSpPr>
        <p:spPr>
          <a:xfrm>
            <a:off x="-750916" y="207353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5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ল্যায়ন:</a:t>
            </a:r>
            <a:r>
              <a:rPr lang="bn-BD" sz="28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BD" sz="2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8225" y="1694411"/>
            <a:ext cx="66294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স্মার্ট ক্লাশরুম কি?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 পরীক্ষা কী? এবং কী ভাবে নেয়া হয়?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স্মার্ট ওয়াচ কী?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ইনোভেশন আইডিয়া কী?</a:t>
            </a:r>
            <a:endParaRPr lang="en-US" sz="32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2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2467" y="347133"/>
            <a:ext cx="2603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4068" y="1515702"/>
            <a:ext cx="7467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আগামীর শিক্ষা ব্যবস্থা পুরোপুরি ইন্টারনেট নির্ভর।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উত্তরের স্বপক্ষে ১০ টি যুক্তি দেখাও?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01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6738" y="1827017"/>
            <a:ext cx="88894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সবাইকে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52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18531"/>
            <a:ext cx="6197600" cy="3508654"/>
            <a:chOff x="0" y="0"/>
            <a:chExt cx="6197600" cy="3508654"/>
          </a:xfrm>
        </p:grpSpPr>
        <p:sp>
          <p:nvSpPr>
            <p:cNvPr id="2" name="Title 5"/>
            <p:cNvSpPr txBox="1">
              <a:spLocks/>
            </p:cNvSpPr>
            <p:nvPr/>
          </p:nvSpPr>
          <p:spPr>
            <a:xfrm>
              <a:off x="0" y="0"/>
              <a:ext cx="4989855" cy="1200329"/>
            </a:xfrm>
            <a:prstGeom prst="rect">
              <a:avLst/>
            </a:prstGeom>
            <a:noFill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rtlCol="0"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spcBef>
                  <a:spcPct val="0"/>
                </a:spcBef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b="1" u="sng" spc="150" dirty="0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u="sng" spc="150" dirty="0" err="1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5400" b="1" u="sng" spc="150" dirty="0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b="1" u="sng" spc="150" dirty="0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54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73741" y="1200330"/>
              <a:ext cx="562385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মোঃ সামছুল হোসেন </a:t>
              </a:r>
            </a:p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সহকারী শিক্ষক ( কম্পিউটার )</a:t>
              </a:r>
            </a:p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দেওকলস দ্বি-পাক্ষিক উচ্চ বিদ্যালয় ও কলেজ</a:t>
              </a:r>
            </a:p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বিশ্বনাথ,সিলেট।</a:t>
              </a:r>
            </a:p>
            <a:p>
              <a:r>
                <a:rPr lang="en-US" sz="2400" dirty="0" smtClean="0"/>
                <a:t>Email-msamsul001@gmail.com</a:t>
              </a:r>
              <a:endParaRPr lang="en-US" sz="2400" dirty="0"/>
            </a:p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Phone-01672-061525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8387" y="1465048"/>
              <a:ext cx="1076013" cy="130491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197601" y="135463"/>
            <a:ext cx="5633322" cy="3877985"/>
            <a:chOff x="6841067" y="-1"/>
            <a:chExt cx="4989855" cy="3877985"/>
          </a:xfrm>
        </p:grpSpPr>
        <p:sp>
          <p:nvSpPr>
            <p:cNvPr id="6" name="Title 5"/>
            <p:cNvSpPr txBox="1">
              <a:spLocks/>
            </p:cNvSpPr>
            <p:nvPr/>
          </p:nvSpPr>
          <p:spPr>
            <a:xfrm>
              <a:off x="6841067" y="-1"/>
              <a:ext cx="4989855" cy="1200329"/>
            </a:xfrm>
            <a:prstGeom prst="rect">
              <a:avLst/>
            </a:prstGeom>
            <a:noFill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rtlCol="0"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spcBef>
                  <a:spcPct val="0"/>
                </a:spcBef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b="1" u="sng" spc="150" dirty="0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u="sng" spc="150" dirty="0" err="1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5400" b="1" u="sng" spc="150" dirty="0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b="1" u="sng" spc="150" dirty="0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54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471584" y="1200328"/>
              <a:ext cx="4178549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বিষয়- তথ্য ও যোগাযোগ প্রযুক্তি </a:t>
              </a:r>
            </a:p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 শ্রেণী – </a:t>
              </a:r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৯</a:t>
              </a:r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 -১০ম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অধ্যায়- </a:t>
              </a:r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৩ য়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-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শিক্ষায়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ইন্টারনেটের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ব্যবহার</a:t>
              </a:r>
              <a:endParaRPr lang="bn-BD" sz="24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শিক্ষার্থী সংখ্যা – 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80</a:t>
              </a:r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জন</a:t>
              </a:r>
            </a:p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সময়- ৪০ মিনিট</a:t>
              </a:r>
            </a:p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তারিখ- 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23-10-19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766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2" y="999718"/>
            <a:ext cx="5565856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5993" y="188611"/>
            <a:ext cx="69541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নিচের ছবি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32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bn-IN" sz="32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  <a:r>
              <a:rPr lang="en-US" sz="32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08" y="999718"/>
            <a:ext cx="566224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2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0106" y="2506648"/>
            <a:ext cx="70866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শিক্ষায় ইন্টারনে</a:t>
            </a:r>
            <a:r>
              <a:rPr lang="en-US" sz="6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টের</a:t>
            </a:r>
            <a:r>
              <a:rPr lang="bn-BD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ব্যবহার </a:t>
            </a:r>
            <a:endParaRPr lang="en-US" sz="6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7959" y="228635"/>
            <a:ext cx="917089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406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5973" y="127648"/>
            <a:ext cx="1895827" cy="75815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8200" y="857202"/>
            <a:ext cx="61439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4000" dirty="0">
                <a:latin typeface="NikoshBAN" pitchFamily="2" charset="0"/>
                <a:cs typeface="NikoshBAN" pitchFamily="2" charset="0"/>
              </a:rPr>
              <a:t>এ পাঠ থেকে শিক্ষার্থীরা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--------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901464"/>
            <a:ext cx="1076113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শিক্ষাক্ষেত্রে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পারবে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ক্ষেত্রসমুহ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চিহ্নিত করতে পারবে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আগামীতে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বর্ণনা করতে পারবে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;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9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0940" y="1080655"/>
            <a:ext cx="116140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 সংক্রান্ত যে কোন কাজে ইন্টারনেট ব্যবহার করাকে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হিসেবে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বিবেচনা করা হয়।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যেমন – ফলাফল প্রদান,মাল্টিমিয়ার মাধমে ক্লাশ নেয়া,অনলাইনে পরীক্ষা নেয়া ইত্যাদি।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940" y="229734"/>
            <a:ext cx="67842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----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33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3734" y="304800"/>
            <a:ext cx="2281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উন্মুক্ত প্রশ্ন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6415" y="1429789"/>
            <a:ext cx="65421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অন লাইন বলতে কী বুঝ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ক্লাশ রুম কী ?</a:t>
            </a:r>
          </a:p>
        </p:txBody>
      </p:sp>
    </p:spTree>
    <p:extLst>
      <p:ext uri="{BB962C8B-B14F-4D97-AF65-F5344CB8AC3E}">
        <p14:creationId xmlns:p14="http://schemas.microsoft.com/office/powerpoint/2010/main" val="103629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30" y="4291204"/>
            <a:ext cx="2330624" cy="20493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65186" y="2556008"/>
            <a:ext cx="18485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endParaRPr lang="bn-IN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ক্ষেত্রসমুহ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615" y="4451773"/>
            <a:ext cx="1128011" cy="1145366"/>
          </a:xfrm>
          <a:prstGeom prst="ellipse">
            <a:avLst/>
          </a:prstGeom>
          <a:ln w="571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34" y="3171257"/>
            <a:ext cx="1128011" cy="1145366"/>
          </a:xfrm>
          <a:prstGeom prst="ellipse">
            <a:avLst/>
          </a:prstGeom>
          <a:ln w="571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41" y="4468291"/>
            <a:ext cx="1128011" cy="1145366"/>
          </a:xfrm>
          <a:prstGeom prst="ellipse">
            <a:avLst/>
          </a:prstGeom>
          <a:ln w="571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023" y="3171257"/>
            <a:ext cx="1128011" cy="1145366"/>
          </a:xfrm>
          <a:prstGeom prst="ellipse">
            <a:avLst/>
          </a:prstGeom>
          <a:ln w="571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473" y="1771596"/>
            <a:ext cx="1128011" cy="1145366"/>
          </a:xfrm>
          <a:prstGeom prst="ellipse">
            <a:avLst/>
          </a:prstGeom>
          <a:ln w="571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875" y="1771596"/>
            <a:ext cx="1128010" cy="1145366"/>
          </a:xfrm>
          <a:prstGeom prst="ellipse">
            <a:avLst/>
          </a:prstGeom>
          <a:ln w="571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972" y="894156"/>
            <a:ext cx="1128010" cy="1145366"/>
          </a:xfrm>
          <a:prstGeom prst="ellipse">
            <a:avLst/>
          </a:prstGeom>
          <a:ln w="571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635" y="506181"/>
            <a:ext cx="1128011" cy="1145366"/>
          </a:xfrm>
          <a:prstGeom prst="ellipse">
            <a:avLst/>
          </a:prstGeom>
          <a:ln w="571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77" y="891071"/>
            <a:ext cx="1128010" cy="1131697"/>
          </a:xfrm>
          <a:prstGeom prst="ellipse">
            <a:avLst/>
          </a:prstGeom>
          <a:ln w="571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Rectangle 19"/>
          <p:cNvSpPr/>
          <p:nvPr/>
        </p:nvSpPr>
        <p:spPr>
          <a:xfrm>
            <a:off x="1679223" y="4810141"/>
            <a:ext cx="13227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স্মার্ট হাজিরা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59490" y="150764"/>
            <a:ext cx="25330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গুগোল ক্লাশরুম ব্যবহার </a:t>
            </a: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করে শিক্ষার্থীদের পাঠদান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7796" y="1349197"/>
            <a:ext cx="3223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ইন্টারনেটের মাধ্যমে শিক্ষার্থীদের</a:t>
            </a: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এ্যাসাইনমেন্ট প্রদান </a:t>
            </a: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ও জমা নেয়া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3231" y="3316887"/>
            <a:ext cx="19271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মাল্টিমিডিয়া ক্লাশ </a:t>
            </a: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রুম পরিচালনা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96833" y="-31318"/>
            <a:ext cx="41056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শিক্ষার্থীদের ইনোভেশন আইডিয়া শেয়ারিং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726261" y="1886423"/>
            <a:ext cx="24529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সফটওয়্যারের মাধ্যমে </a:t>
            </a: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বিদ্যালয় ব্যবস্থাপনা করা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160306" y="3387005"/>
            <a:ext cx="14382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স্মার্ট ক্লাসরুম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479028" y="4900376"/>
            <a:ext cx="25683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স্মার্ট এ্যাপের মাধ্যমে গ্রুপ </a:t>
            </a: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ওয়ার্কের ব্যবস্থা করা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014997" y="529573"/>
            <a:ext cx="38651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আলোছড়ানো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বিদেশী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শিক্ষা প্রতিষ্ঠানের </a:t>
            </a: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ক্লাশগুলোতে অংশগ্রহন</a:t>
            </a:r>
          </a:p>
        </p:txBody>
      </p:sp>
    </p:spTree>
    <p:extLst>
      <p:ext uri="{BB962C8B-B14F-4D97-AF65-F5344CB8AC3E}">
        <p14:creationId xmlns:p14="http://schemas.microsoft.com/office/powerpoint/2010/main" val="326551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6560" y="0"/>
            <a:ext cx="2919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447" y="1496291"/>
            <a:ext cx="744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675" y="1515254"/>
            <a:ext cx="112293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পূর্ববর্তী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স্লাইডে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করা হয়েছে এমন যে কোন ২টি বিষয়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জোড়ায়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আলোচনা করে খাতায় অনুচ্ছেদ লিখ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49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421</TotalTime>
  <Words>312</Words>
  <Application>Microsoft Office PowerPoint</Application>
  <PresentationFormat>Widescreen</PresentationFormat>
  <Paragraphs>72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Bodoni MT Black</vt:lpstr>
      <vt:lpstr>Century Gothic</vt:lpstr>
      <vt:lpstr>NikoshBAN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82</cp:revision>
  <dcterms:created xsi:type="dcterms:W3CDTF">2017-12-27T02:12:55Z</dcterms:created>
  <dcterms:modified xsi:type="dcterms:W3CDTF">2019-10-23T07:29:27Z</dcterms:modified>
</cp:coreProperties>
</file>