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ফুলেরছবি_55dd6843-ec22-4f17-9bd8-0f80c9762a9d-f9ffdc1b-b06e-4c96-8647-522a547e8094_cmprsd_4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810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bn-IN" sz="7200" dirty="0" smtClean="0">
                <a:solidFill>
                  <a:schemeClr val="bg1"/>
                </a:solidFill>
              </a:rPr>
              <a:t>সবাইকে ফুলের শুভেচ্ছা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304800" y="228600"/>
            <a:ext cx="8382000" cy="32766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জোড়ায়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3505200"/>
            <a:ext cx="8610600" cy="3048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6000" dirty="0" smtClean="0">
                <a:solidFill>
                  <a:schemeClr val="tx1"/>
                </a:solidFill>
              </a:rPr>
              <a:t>কুরবানির গোস্তের ভাগ গুলোর বর্ননা কর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x108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3900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24545" cy="68580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ban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381000" y="304800"/>
            <a:ext cx="8458200" cy="3657600"/>
          </a:xfrm>
          <a:prstGeom prst="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দলগত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57200" y="4038600"/>
            <a:ext cx="8382000" cy="2819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6600" dirty="0" smtClean="0">
                <a:solidFill>
                  <a:schemeClr val="tx1"/>
                </a:solidFill>
              </a:rPr>
              <a:t>কুরবানির পটভূমি ব্যাখ্যা কর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47632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28600" y="152400"/>
            <a:ext cx="8686800" cy="32004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</a:rPr>
              <a:t>মূল্যায়ন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685800" y="2971800"/>
            <a:ext cx="8001000" cy="3886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কুরবানি কি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কুরবানির গোস্ত কত ভাগ করা হয়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গরু,ছাগল, উটে কমক্ষে কত বছরে  কুরবানি হয় </a:t>
            </a:r>
          </a:p>
          <a:p>
            <a:pPr>
              <a:buFont typeface="Arial" pitchFamily="34" charset="0"/>
              <a:buChar char="•"/>
            </a:pPr>
            <a:r>
              <a:rPr lang="bn-IN" sz="3200" dirty="0" smtClean="0">
                <a:solidFill>
                  <a:schemeClr val="tx1"/>
                </a:solidFill>
              </a:rPr>
              <a:t>নিজের হাতে কুরবানি করা কি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size-350x300x1x0image-85641-15671348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939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</a:rPr>
              <a:t>বড়ির কাজ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কুরবানির নিয়মাবলি একটি তালিকা তৈরি কর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bg1"/>
                </a:solidFill>
              </a:rPr>
              <a:t>ধন্যবাদ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</a:rPr>
              <a:t>নামঃমোহাম্মদ ওছমান বেগ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বুড়িচং হাজী ফজর আলী উচ্চ বিদ্যালয়,বুড়িচং, কুমিল্লা।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6096000" y="838200"/>
            <a:ext cx="18288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 Arrow Callout 1"/>
          <p:cNvSpPr/>
          <p:nvPr/>
        </p:nvSpPr>
        <p:spPr>
          <a:xfrm>
            <a:off x="152400" y="228600"/>
            <a:ext cx="8763000" cy="6400800"/>
          </a:xfrm>
          <a:prstGeom prst="quad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শ্রেনিঃঅষ্টম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বিষয়ঃইসলাম ও নৈতিক  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অধ্যায়ঃদ্বিতীয়, পাঠঃ৮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পাঠশিরোনামঃ কুরবানি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সময়ঃ ৫০মিনিট</a:t>
            </a:r>
          </a:p>
          <a:p>
            <a:r>
              <a:rPr lang="bn-IN" sz="3200" dirty="0" smtClean="0">
                <a:solidFill>
                  <a:schemeClr val="tx1"/>
                </a:solidFill>
              </a:rPr>
              <a:t>২৩/১০/২০১৯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-to-take-care-of-your-animal-before-qurban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0" y="0"/>
            <a:ext cx="9144000" cy="6858000"/>
          </a:xfrm>
          <a:prstGeom prst="star3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কুরবানি</a:t>
            </a:r>
            <a:endParaRPr lang="en-US" sz="1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533400" y="152400"/>
            <a:ext cx="7467600" cy="640080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শিখন ফল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কুরবানি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কুরবানির  গোস্তের ভাগ 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কুরবানির পটভূমি ব্যাখ্যা করতে পারবে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rban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0" y="4495800"/>
            <a:ext cx="1828800" cy="2362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কম পক্ষে ২ বছর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6248400" y="1524000"/>
            <a:ext cx="1447800" cy="18288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কম পক্ষে ৫ বছর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6248400" y="5105400"/>
            <a:ext cx="1295400" cy="17526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কম পক্ষে ১ বছর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356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6858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</a:rPr>
              <a:t>বয়স- কমপক্ষে ১ বছর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" y="0"/>
            <a:ext cx="9122664" cy="6858000"/>
          </a:xfrm>
          <a:prstGeom prst="rect">
            <a:avLst/>
          </a:prstGeom>
        </p:spPr>
      </p:pic>
      <p:sp>
        <p:nvSpPr>
          <p:cNvPr id="3" name="Flowchart: Connector 2"/>
          <p:cNvSpPr/>
          <p:nvPr/>
        </p:nvSpPr>
        <p:spPr>
          <a:xfrm>
            <a:off x="0" y="0"/>
            <a:ext cx="1828800" cy="24384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এক ভাগ নিজের জন্য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7315200" y="3962400"/>
            <a:ext cx="1828800" cy="28956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</a:t>
            </a:r>
            <a:r>
              <a:rPr lang="bn-IN" sz="2800" dirty="0" smtClean="0">
                <a:solidFill>
                  <a:schemeClr val="tx1"/>
                </a:solidFill>
              </a:rPr>
              <a:t>রেক ভাগ এতিম ও গরিবের জন্য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315200" y="0"/>
            <a:ext cx="1828800" cy="24384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আরেক ভাগ আত্নীয় স্বজনে জন্য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128</Words>
  <Application>Microsoft Office PowerPoint</Application>
  <PresentationFormat>On-screen Show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12</cp:revision>
  <dcterms:created xsi:type="dcterms:W3CDTF">2006-08-16T00:00:00Z</dcterms:created>
  <dcterms:modified xsi:type="dcterms:W3CDTF">2019-10-23T05:51:46Z</dcterms:modified>
</cp:coreProperties>
</file>