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6" r:id="rId5"/>
    <p:sldId id="260" r:id="rId6"/>
    <p:sldId id="261" r:id="rId7"/>
    <p:sldId id="263" r:id="rId8"/>
    <p:sldId id="271" r:id="rId9"/>
    <p:sldId id="264" r:id="rId10"/>
    <p:sldId id="272" r:id="rId11"/>
    <p:sldId id="269" r:id="rId12"/>
    <p:sldId id="262" r:id="rId13"/>
    <p:sldId id="267" r:id="rId14"/>
    <p:sldId id="270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6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9" autoAdjust="0"/>
  </p:normalViewPr>
  <p:slideViewPr>
    <p:cSldViewPr>
      <p:cViewPr>
        <p:scale>
          <a:sx n="60" d="100"/>
          <a:sy n="60" d="100"/>
        </p:scale>
        <p:origin x="-1566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25203-5D88-48AF-A7CB-FF61D4A57A93}" type="datetimeFigureOut">
              <a:rPr lang="en-US" smtClean="0"/>
              <a:t>2/27/2015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6EF1E3-538B-4162-B425-E96F21B14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21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EF1E3-538B-4162-B425-E96F21B14E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56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EF1E3-538B-4162-B425-E96F21B14E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915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304800"/>
            <a:ext cx="7162800" cy="1200329"/>
          </a:xfrm>
          <a:prstGeom prst="rect">
            <a:avLst/>
          </a:prstGeom>
          <a:solidFill>
            <a:srgbClr val="C0000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সবাইকে  স্বাগতম</a:t>
            </a:r>
            <a:endParaRPr lang="en-US" sz="7200" b="1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9" y="1905000"/>
            <a:ext cx="9144000" cy="5071673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7566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50000"/>
            </a:schemeClr>
          </a:solidFill>
          <a:ln w="76200">
            <a:solidFill>
              <a:srgbClr val="FFFF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4040188" cy="639762"/>
          </a:xfrm>
          <a:solidFill>
            <a:schemeClr val="accent4">
              <a:lumMod val="50000"/>
            </a:schemeClr>
          </a:solidFill>
          <a:ln w="76200">
            <a:solidFill>
              <a:srgbClr val="00B050"/>
            </a:solidFill>
          </a:ln>
        </p:spPr>
        <p:txBody>
          <a:bodyPr>
            <a:no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362200"/>
            <a:ext cx="4343400" cy="3951288"/>
          </a:xfr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/>
          <a:lstStyle/>
          <a:p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মনোয়ারা বেগম ।</a:t>
            </a:r>
          </a:p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সহকারি শিক্ষক(কম্পিউটার)</a:t>
            </a:r>
          </a:p>
          <a:p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আল-জামিরিয়া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মহিলা ফাযিল মাদ্রাসা ।</a:t>
            </a:r>
          </a:p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মেলান্দহ ,জামালপুর ।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rgbClr val="00B0F0"/>
          </a:solidFill>
          <a:ln w="76200">
            <a:solidFill>
              <a:srgbClr val="00B05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bn-BD" dirty="0" smtClean="0"/>
              <a:t>               </a:t>
            </a:r>
            <a:r>
              <a:rPr lang="bn-BD" sz="4300" dirty="0" smtClean="0">
                <a:solidFill>
                  <a:srgbClr val="466ABA"/>
                </a:solidFill>
              </a:rPr>
              <a:t>পাঠ</a:t>
            </a:r>
            <a:endParaRPr lang="en-US" dirty="0">
              <a:solidFill>
                <a:srgbClr val="466ABA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তারিখঃ-২৬-০২-২০১৫ ইং ।</a:t>
            </a:r>
            <a:endParaRPr lang="en-US" sz="28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বিষয়ঃ তথ্য ও যোগাযোগ প্রযুক্তি</a:t>
            </a:r>
          </a:p>
          <a:p>
            <a:pPr marL="0" indent="0">
              <a:buNone/>
            </a:pP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অধ্যায়-প্রথম ।</a:t>
            </a:r>
          </a:p>
          <a:p>
            <a:pPr marL="0" indent="0">
              <a:buNone/>
            </a:pP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শ্রেণি- নবম ।</a:t>
            </a:r>
          </a:p>
          <a:p>
            <a:pPr marL="0" indent="0">
              <a:buNone/>
            </a:pP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সময়- ৪৫ মিনিট ।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78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092" y="177669"/>
            <a:ext cx="4437647" cy="29584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4" y="3352799"/>
            <a:ext cx="3934102" cy="29536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092" y="3352800"/>
            <a:ext cx="4441508" cy="29536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-227211"/>
            <a:ext cx="2905402" cy="290540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092" y="3322093"/>
            <a:ext cx="4441508" cy="295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55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391770"/>
            <a:ext cx="7315200" cy="1015663"/>
          </a:xfrm>
          <a:prstGeom prst="rect">
            <a:avLst/>
          </a:prstGeom>
          <a:solidFill>
            <a:schemeClr val="accent1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ই-সার্ভিস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বাংলাদেশ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6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152400"/>
            <a:ext cx="2667000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690" y="1143000"/>
            <a:ext cx="8623110" cy="3262432"/>
          </a:xfrm>
          <a:prstGeom prst="rect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১। ই-পুর্জি, কি বলতে পারবে ।</a:t>
            </a:r>
          </a:p>
          <a:p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ই-পর্চা, চিহ্নিত করতে পারবে ।</a:t>
            </a:r>
          </a:p>
          <a:p>
            <a:r>
              <a:rPr lang="bn-BD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 ই-স্বাস্থ্যসেবা  সমন্ধে ব্যাখ্যা করতে পারবে ।</a:t>
            </a:r>
          </a:p>
          <a:p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৪। রেলওয়ে ই-টিকিট বিশ্লেষণ করতে পারবে।</a:t>
            </a:r>
          </a:p>
          <a:p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56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5800" y="5915055"/>
            <a:ext cx="9144000" cy="15696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বিভিন্ন কর্ম-সংস্থানের মাধ্যমে ই-পূর্জি লাভ করতে পারবে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15600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9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1"/>
            <a:ext cx="9144000" cy="53797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458361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বর্তমানে দেশের সকল জমির রেকর্ডের অনুলিপি অনলাইনে সংগ্রহ করা যায়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23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438150"/>
            <a:ext cx="6553200" cy="403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4953000"/>
            <a:ext cx="8686800" cy="1200329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প্রতিটি জেলা  ও ঊপজেলা  হাসপাতালে সরকার ১টি  করে মোবাইল ফোন দিয়েছেন রোগিরা সেখানে গিয়ে দিনে যে কোন ফোন করে চিকিৎসা সেবা ও পরামর্শ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94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412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5257800"/>
            <a:ext cx="8915400" cy="120032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 দেশ থেকে অন্য দেশে নিরাপদে  কম  খরচে টাকা  পাঠানো যায়।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2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3400" y="5562600"/>
            <a:ext cx="8229600" cy="95410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বাংলাদেশে রেলওয়ের কয়েকটি আন্তঃনগর  ট্রেনের টিকেট এখন মোবাইল  ফোনে ও কাটা যায়। অনল।ই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sss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নে ও টিকেট কাটার ব্যবস্থা রয়েছে।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09601"/>
            <a:ext cx="7239000" cy="43434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6488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59090" y="3173343"/>
            <a:ext cx="5715000" cy="707886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ই-পুজি সর্ম্পকে বলতে পারবে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327546"/>
            <a:ext cx="6172200" cy="110799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51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304800"/>
            <a:ext cx="3581400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rgbClr val="466AB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2514600"/>
            <a:ext cx="6477000" cy="646331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কোনটি সেবা মূলক কাজ চিহ্নিত কর।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50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609600"/>
            <a:ext cx="3962400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2133600"/>
            <a:ext cx="6705600" cy="1569660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3200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i="1" dirty="0" smtClean="0">
                <a:latin typeface="NikoshBAN" pitchFamily="2" charset="0"/>
                <a:cs typeface="NikoshBAN" pitchFamily="2" charset="0"/>
              </a:rPr>
              <a:t>ই-পুজি কি </a:t>
            </a:r>
            <a:r>
              <a:rPr lang="bn-BD" sz="3200" i="1" dirty="0">
                <a:latin typeface="NikoshBAN" pitchFamily="2" charset="0"/>
                <a:cs typeface="NikoshBAN" pitchFamily="2" charset="0"/>
              </a:rPr>
              <a:t>?</a:t>
            </a:r>
            <a:endParaRPr lang="bn-BD" sz="3200" i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i="1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3200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i="1" dirty="0" smtClean="0">
                <a:latin typeface="NikoshBAN" pitchFamily="2" charset="0"/>
                <a:cs typeface="NikoshBAN" pitchFamily="2" charset="0"/>
              </a:rPr>
              <a:t> মানি ট্রান্সফার কি </a:t>
            </a:r>
            <a:r>
              <a:rPr lang="bn-BD" sz="3200" i="1" dirty="0">
                <a:latin typeface="NikoshBAN" pitchFamily="2" charset="0"/>
                <a:cs typeface="NikoshBAN" pitchFamily="2" charset="0"/>
              </a:rPr>
              <a:t>?</a:t>
            </a:r>
            <a:endParaRPr lang="bn-BD" sz="3200" i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i="1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3200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i="1" dirty="0" smtClean="0">
                <a:latin typeface="NikoshBAN" pitchFamily="2" charset="0"/>
                <a:cs typeface="NikoshBAN" pitchFamily="2" charset="0"/>
              </a:rPr>
              <a:t> ই- স্বাস্থ্য  কি?</a:t>
            </a:r>
            <a:endParaRPr lang="en-US" sz="3200" i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77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09600"/>
            <a:ext cx="7696200" cy="830997"/>
          </a:xfrm>
          <a:prstGeom prst="rect">
            <a:avLst/>
          </a:prstGeom>
          <a:solidFill>
            <a:schemeClr val="accent3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বাড়ির  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4191000"/>
            <a:ext cx="7086600" cy="769441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ই-পুজি সম্পকে লিখে  নিয়ে  আসবে।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72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838200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599" y="381000"/>
            <a:ext cx="4100015" cy="1015663"/>
          </a:xfrm>
          <a:prstGeom prst="rect">
            <a:avLst/>
          </a:prstGeom>
          <a:solidFill>
            <a:srgbClr val="7030A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770" y="1905000"/>
            <a:ext cx="6629400" cy="3633789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1715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199</Words>
  <Application>Microsoft Office PowerPoint</Application>
  <PresentationFormat>On-screen Show (4:3)</PresentationFormat>
  <Paragraphs>38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TSS</cp:lastModifiedBy>
  <cp:revision>106</cp:revision>
  <dcterms:created xsi:type="dcterms:W3CDTF">2006-08-16T00:00:00Z</dcterms:created>
  <dcterms:modified xsi:type="dcterms:W3CDTF">2015-02-27T04:16:08Z</dcterms:modified>
</cp:coreProperties>
</file>