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74" r:id="rId4"/>
    <p:sldId id="278" r:id="rId5"/>
    <p:sldId id="277" r:id="rId6"/>
    <p:sldId id="259" r:id="rId7"/>
    <p:sldId id="271" r:id="rId8"/>
    <p:sldId id="270" r:id="rId9"/>
    <p:sldId id="273" r:id="rId10"/>
    <p:sldId id="261" r:id="rId11"/>
    <p:sldId id="272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342A7-E387-480D-83C0-9FB999361B6C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7BD55-6761-4B2E-BAAA-8C250364C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16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7BD55-6761-4B2E-BAAA-8C250364C3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6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7BD55-6761-4B2E-BAAA-8C250364C3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43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228601"/>
            <a:ext cx="4114800" cy="1491734"/>
          </a:xfrm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240621" cy="46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8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0800000" flipV="1">
            <a:off x="1752600" y="1259522"/>
            <a:ext cx="370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শ্রেণী-অষ্টম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1371598" y="3744949"/>
            <a:ext cx="6577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বিষয়-বাংলাদেশ ও বিশ্বপরিচয়।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2244408"/>
            <a:ext cx="37074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অধ্যায়-আট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পাঠ-৪ ও ৫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81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Font typeface="Arial" charset="0"/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তাছলিমা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Font typeface="Arial" charset="0"/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পুলেরঘাট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আঃউঃ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হোঃ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Font typeface="Arial" charset="0"/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( ICT)</a:t>
            </a:r>
          </a:p>
          <a:p>
            <a:pPr marL="0" indent="0">
              <a:buFont typeface="Arial" charset="0"/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পাকুন্দিয়া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কিশোরগঞ্জ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28257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50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4" y="3733800"/>
            <a:ext cx="4190999" cy="2599300"/>
          </a:xfrm>
          <a:prstGeom prst="rect">
            <a:avLst/>
          </a:prstGeom>
        </p:spPr>
      </p:pic>
      <p:pic>
        <p:nvPicPr>
          <p:cNvPr id="4" name="Picture 4" descr="C:\Users\DOEL\Downloads\p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68" y="349047"/>
            <a:ext cx="4267200" cy="274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554" y="176579"/>
            <a:ext cx="4166419" cy="25779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81" y="3558265"/>
            <a:ext cx="4637142" cy="277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2316" y="190500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প্রাকৃতিক দুর্যোগ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7307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9379" y="180287"/>
            <a:ext cx="487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46851"/>
            <a:ext cx="8670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বিভিন্ন  ধরনের প্রাকৃতিক দুর্যোগের নাম বলতে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58" y="2668250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২।বিভিন্ন ধরনের প্রাকৃতিক দুর্যোগের প্রভাব সম্পর্কে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বলতে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962400"/>
            <a:ext cx="88231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বিভিন্ন প্রকার প্রাকৃতিক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দুর্যোগ মোকাবেলায়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আমাদের করনীয় কি তা ব্যাখ্যা করতে 	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6470974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3581399"/>
            <a:ext cx="6528164" cy="27432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প্রাকৃতিক দুর্যোগ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0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89408"/>
            <a:ext cx="6477002" cy="276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800756"/>
            <a:ext cx="6477002" cy="264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4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791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026" name="Picture 2" descr="C:\Users\DOEL\Downloads\p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086600"/>
            <a:ext cx="813162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\Downloads\p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94" y="23423"/>
            <a:ext cx="6313422" cy="310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294" y="2965669"/>
            <a:ext cx="6313422" cy="343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762000"/>
            <a:ext cx="8229600" cy="548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5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739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40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প্রাকৃতিক </a:t>
            </a: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দুর্যোগ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ঃপ্রাকৃতিক দুর্যোগ একটি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ভৌগোলিক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অবস্থান,জলবায়ুগত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প্রভাব তথা সামগ্রিক প্রাকৃতিক পরিবেশের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কারণে হয়ে থাকে।এতে সাধারনত মানুষের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		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থাকেনা।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0" y="1600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7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1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8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	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প্রাকৃতিক	দুর্যোগ গুলোর তালিকা তৈরি করে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এর প্রভাব আলোচনা কর।</a:t>
            </a:r>
          </a:p>
        </p:txBody>
      </p:sp>
    </p:spTree>
    <p:extLst>
      <p:ext uri="{BB962C8B-B14F-4D97-AF65-F5344CB8AC3E}">
        <p14:creationId xmlns:p14="http://schemas.microsoft.com/office/powerpoint/2010/main" val="29457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27384"/>
            <a:ext cx="6553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	প্রাকৃতিক দুর্যোগ 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	সুনামি কি?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	ভূমিধস কি ও এর কারন কি?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					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99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95400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বাডির কাজ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প্রাকৃতিক দুর্যোগ মোকাবেলায় আমরা কী  কী পদক্ষেপ গ্রহণ করতে পারি তা আলোচনা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59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144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0300"/>
            <a:ext cx="5943600" cy="4457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4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87</Words>
  <Application>Microsoft Office PowerPoint</Application>
  <PresentationFormat>On-screen Show (4:3)</PresentationFormat>
  <Paragraphs>34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শুভেচ্ছা</vt:lpstr>
      <vt:lpstr>PowerPoint Presentation</vt:lpstr>
      <vt:lpstr>              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Pulargat</cp:lastModifiedBy>
  <cp:revision>127</cp:revision>
  <dcterms:created xsi:type="dcterms:W3CDTF">2006-08-16T00:00:00Z</dcterms:created>
  <dcterms:modified xsi:type="dcterms:W3CDTF">2019-09-29T15:16:35Z</dcterms:modified>
</cp:coreProperties>
</file>