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8" r:id="rId5"/>
    <p:sldId id="277" r:id="rId6"/>
    <p:sldId id="259" r:id="rId7"/>
    <p:sldId id="271" r:id="rId8"/>
    <p:sldId id="270" r:id="rId9"/>
    <p:sldId id="273" r:id="rId10"/>
    <p:sldId id="261" r:id="rId11"/>
    <p:sldId id="27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42A7-E387-480D-83C0-9FB999361B6C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BD55-6761-4B2E-BAAA-8C250364C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7BD55-6761-4B2E-BAAA-8C250364C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7BD55-6761-4B2E-BAAA-8C250364C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4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1"/>
            <a:ext cx="4114800" cy="1491734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240621" cy="46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26" name="Picture 2" descr="C:\Users\DOEL\Downloads\p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86600"/>
            <a:ext cx="813162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ownloads\p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4" y="23423"/>
            <a:ext cx="6313422" cy="31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294" y="2965669"/>
            <a:ext cx="6313422" cy="34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0"/>
            <a:ext cx="8229600" cy="54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দুর্যোগ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ঃপ্রাকৃতিক দুর্যোগ একটি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অবস্থান,জলবায়ুগত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প্রভাব তথা সামগ্রিক প্রাকৃতিক 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কারণে হয়ে থাকে।এতে সাধারনত 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থাকেনা।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1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প্রাকৃতিক	দুর্যোগ গুলোর তালিকা তৈরি করে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প্রভাব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29457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7384"/>
            <a:ext cx="655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	প্রাকৃতিক দুর্যোগ 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	সুনামি কি?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	ভূমিধস কি ও এর কারন কি?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				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বাডির কাজ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প্রাকৃতিক দুর্যোগ মোকাবেলায় আমরা কী  কী পদক্ষেপ গ্রহণ করতে পারি তা আলোচনা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0300"/>
            <a:ext cx="59436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752600" y="1259522"/>
            <a:ext cx="370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শ্রেণী-অষ্টম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371598" y="3744949"/>
            <a:ext cx="657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বিষয়-বাংলাদেশ ও বিশ্বপরিচয়।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244408"/>
            <a:ext cx="3707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অধ্যায়-আট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পাঠ-৪ ও ৫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Font typeface="Arial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পুলেরঘাট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আঃউঃ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ICT)</a:t>
            </a:r>
          </a:p>
          <a:p>
            <a:pPr marL="0" indent="0">
              <a:buFont typeface="Arial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পাকুন্দিয়া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825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5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" y="3733800"/>
            <a:ext cx="4190999" cy="2599300"/>
          </a:xfrm>
          <a:prstGeom prst="rect">
            <a:avLst/>
          </a:prstGeom>
        </p:spPr>
      </p:pic>
      <p:pic>
        <p:nvPicPr>
          <p:cNvPr id="4" name="Picture 4" descr="C:\Users\DOEL\Downloads\p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8" y="349047"/>
            <a:ext cx="4267200" cy="2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4" y="176579"/>
            <a:ext cx="4166419" cy="2577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3558265"/>
            <a:ext cx="4637142" cy="27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316" y="1905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দুর্যোগ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730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379" y="180287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46851"/>
            <a:ext cx="867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বিভিন্ন  ধরনের প্রাকৃতিক দুর্যোগের নাম বলতে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8" y="266825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২।বিভিন্ন ধরনের প্রাকৃতিক দুর্যোগের প্রভাব সম্পর্কে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8823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বিভিন্ন প্রকার প্রাকৃতিক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দুর্যোগ মোকাবেলায়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করনীয় কি তা ব্যাখ্যা করতে 	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647097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581399"/>
            <a:ext cx="6528164" cy="2743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দুর্যোগ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9408"/>
            <a:ext cx="6477002" cy="2763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800756"/>
            <a:ext cx="6477002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791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87</Words>
  <Application>Microsoft Office PowerPoint</Application>
  <PresentationFormat>On-screen Show (4:3)</PresentationFormat>
  <Paragraphs>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শুভেচ্ছা</vt:lpstr>
      <vt:lpstr>PowerPoint Presentation</vt:lpstr>
      <vt:lpstr>           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Pulargat</cp:lastModifiedBy>
  <cp:revision>127</cp:revision>
  <dcterms:created xsi:type="dcterms:W3CDTF">2006-08-16T00:00:00Z</dcterms:created>
  <dcterms:modified xsi:type="dcterms:W3CDTF">2019-09-29T15:16:35Z</dcterms:modified>
</cp:coreProperties>
</file>