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78" r:id="rId7"/>
    <p:sldId id="272" r:id="rId8"/>
    <p:sldId id="268" r:id="rId9"/>
    <p:sldId id="265" r:id="rId10"/>
    <p:sldId id="264" r:id="rId11"/>
    <p:sldId id="271" r:id="rId12"/>
    <p:sldId id="269" r:id="rId13"/>
    <p:sldId id="270" r:id="rId14"/>
    <p:sldId id="267" r:id="rId15"/>
    <p:sldId id="275" r:id="rId16"/>
    <p:sldId id="274" r:id="rId17"/>
    <p:sldId id="276" r:id="rId18"/>
    <p:sldId id="27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8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2T08:33:51.133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4A8C-639A-4BD8-AC21-4249836E7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EB14B-E9AD-446C-ABAB-D26BBA779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A5ED7-A8CC-4D13-BF5E-F67D8DE7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B40EE-A2B6-418F-9EA4-13938CA4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ADE5-F456-44DA-BE39-A50A9434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3944-A944-48D4-9EFE-E35A1C43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DC735-E2BC-4961-95BC-E6B850C34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0839-84EB-4C66-B4BF-5CA5748C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D7576-A62D-4B5B-B4C6-60AD08B0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B55AC-701F-488E-B7C2-34946917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3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35A9C-4435-43A4-82D8-C7DCE79B9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51217-1A42-44DE-A831-38F91E2A5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DF75-3459-4B10-AE97-6BB1EB8A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A511B-3B96-4768-A133-1F8760FD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817C1-11D7-45C4-A280-BF98B33F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4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4AF3-D9FB-4FE2-8C86-DA67407F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49BAB-015B-4C7A-80FF-7FD651C84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62E54-1EFE-4353-B61B-11E0EE55F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3F514-0D69-4B7E-B5C5-B3965F548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AB8BB-05BA-40FD-8922-3C2DAAB6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CAC2-CB19-4DCE-B998-B4ECF8E5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6049B-20B3-4385-88C4-806AA2DBD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51AAF-BD0D-4F64-90EC-647EAFF4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4D329-88FA-4B9C-BAD1-F8DE6C6E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E73B-5AB8-48E5-BC30-CF731BAA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1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4891-7606-456C-BDE2-A1C0933D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312A9-2B67-4E32-81C6-A77DA0E2E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F599D-9111-4687-9329-75F242F47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ED16A-D242-4D6A-B9CD-030B30BA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322F0-CA87-4EDF-82BE-03FF4FB4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2CC2D-3F48-4BE8-9F79-58F631E1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7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9EC3-1ED1-4AE8-AB15-228EA12C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7AF08-5BB4-4A86-B490-1EC213FE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75706-A335-46F2-B68C-E3CDA2835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CA156-03D5-4F55-B760-1C322E6F8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1F3FA-1D20-424D-9431-71BB86904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E79C6-1009-439C-988B-6611B63F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84FD3-F9A7-40FC-811F-631AEA75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01FEF-D731-427A-AF61-D67AD54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0F75-C7CD-48F8-85A5-CFFBF0D4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CF4AC-7FFA-46DC-B20F-11C7C334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9C00D-423D-4E31-94EB-FA17E833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8A31D-0A97-4D3D-ABE0-66858053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3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FF6AB-2B50-4101-9AF3-44BD6B5D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C5185-25CA-4901-B2EE-15FEB7B4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1970A-27E8-44E7-AE7B-46BF4260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2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41B57-66CE-4230-A870-C9C1C6EC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BBE33-A08D-4398-BEF8-C576ADF32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BF1FB-BBAE-4A4C-AF83-20F1855E6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B23E-352C-4BAC-AAA9-276FAE59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1EE11-FD31-4621-B55B-27C88389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9626E-DAF3-4A5A-AA50-DC0414BB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F50B-621C-47A8-91DA-C51D25D8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AE25B-50F4-4C1E-BBAC-C9D0EB367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30D85-E864-459A-9C07-EC3388582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2553C-071B-40BC-BB7A-EE22BA6A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DE723-1F2D-4833-9A00-450E86506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F05D0-239A-421F-A640-C4EA8989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45894E-D6A7-4DB6-9520-34BAAE89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328E6-51D1-4E93-A2C6-A4BD92213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701AE-3A9D-4FD7-A0DD-49590071C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B244-1BAB-496F-961D-1F7F8CE3EEE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899A9-5B3F-43B8-8F00-A4281CE0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6CADF-8472-4AB9-B570-B81A345C6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AB73-E771-4D09-A17D-D67B3A7EB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B24B-B881-4636-8880-C2C839672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" y="55534"/>
            <a:ext cx="11554691" cy="6525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932D7-B7D6-41E5-9C01-580C6AD79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8036" y="3865275"/>
            <a:ext cx="2161309" cy="1039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6114A-03C2-44A1-8CB8-F89654713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/>
          <a:stretch/>
        </p:blipFill>
        <p:spPr>
          <a:xfrm>
            <a:off x="138545" y="122150"/>
            <a:ext cx="9310254" cy="639214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6E7B3B5-5636-4A29-85A3-7CA4A02A30C8}"/>
              </a:ext>
            </a:extLst>
          </p:cNvPr>
          <p:cNvSpPr/>
          <p:nvPr/>
        </p:nvSpPr>
        <p:spPr>
          <a:xfrm>
            <a:off x="6096000" y="258503"/>
            <a:ext cx="5624946" cy="34704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B12D5-79F4-458D-86DC-B00435A48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151373"/>
            <a:ext cx="6823362" cy="512640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8A07C5-9167-4D96-9602-3653FB48E131}"/>
              </a:ext>
            </a:extLst>
          </p:cNvPr>
          <p:cNvCxnSpPr>
            <a:cxnSpLocks/>
          </p:cNvCxnSpPr>
          <p:nvPr/>
        </p:nvCxnSpPr>
        <p:spPr>
          <a:xfrm>
            <a:off x="8077200" y="318655"/>
            <a:ext cx="0" cy="46771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4672D8-7B6B-40BD-B096-876B3565AFC2}"/>
              </a:ext>
            </a:extLst>
          </p:cNvPr>
          <p:cNvCxnSpPr>
            <a:cxnSpLocks/>
          </p:cNvCxnSpPr>
          <p:nvPr/>
        </p:nvCxnSpPr>
        <p:spPr>
          <a:xfrm>
            <a:off x="6294124" y="2554721"/>
            <a:ext cx="149975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7A26AD-E213-4E4E-B404-72C1BDB5E39D}"/>
              </a:ext>
            </a:extLst>
          </p:cNvPr>
          <p:cNvCxnSpPr>
            <a:cxnSpLocks/>
          </p:cNvCxnSpPr>
          <p:nvPr/>
        </p:nvCxnSpPr>
        <p:spPr>
          <a:xfrm>
            <a:off x="3997036" y="1870364"/>
            <a:ext cx="379684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EFACA4-77E2-4256-B269-CF3A75D3A7E4}"/>
              </a:ext>
            </a:extLst>
          </p:cNvPr>
          <p:cNvCxnSpPr>
            <a:cxnSpLocks/>
          </p:cNvCxnSpPr>
          <p:nvPr/>
        </p:nvCxnSpPr>
        <p:spPr>
          <a:xfrm>
            <a:off x="4697386" y="3787373"/>
            <a:ext cx="309649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B05083D-F053-4B40-9A4F-7667E7BE49EF}"/>
              </a:ext>
            </a:extLst>
          </p:cNvPr>
          <p:cNvSpPr txBox="1"/>
          <p:nvPr/>
        </p:nvSpPr>
        <p:spPr>
          <a:xfrm flipH="1">
            <a:off x="8077200" y="1577976"/>
            <a:ext cx="1727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ক্রোমোজোম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59788A-09EC-478C-9C1B-E90588966F23}"/>
              </a:ext>
            </a:extLst>
          </p:cNvPr>
          <p:cNvSpPr txBox="1"/>
          <p:nvPr/>
        </p:nvSpPr>
        <p:spPr>
          <a:xfrm>
            <a:off x="8106300" y="2262333"/>
            <a:ext cx="2036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সেন্ট্রোসোম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35F13C-1FC6-41EA-B0E6-04C3F38EACC3}"/>
              </a:ext>
            </a:extLst>
          </p:cNvPr>
          <p:cNvSpPr txBox="1"/>
          <p:nvPr/>
        </p:nvSpPr>
        <p:spPr>
          <a:xfrm>
            <a:off x="8172598" y="3494985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সাইটোপ্লাজ</a:t>
            </a:r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9B2EA7-BA43-467A-9A9F-CB8C6329CCEC}"/>
              </a:ext>
            </a:extLst>
          </p:cNvPr>
          <p:cNvSpPr txBox="1"/>
          <p:nvPr/>
        </p:nvSpPr>
        <p:spPr>
          <a:xfrm>
            <a:off x="2276140" y="5585592"/>
            <a:ext cx="206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প্রো-মেটাফেজ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E5557D-EF8F-4F8E-B0E7-F58D8C9C317E}"/>
              </a:ext>
            </a:extLst>
          </p:cNvPr>
          <p:cNvCxnSpPr>
            <a:cxnSpLocks/>
          </p:cNvCxnSpPr>
          <p:nvPr/>
        </p:nvCxnSpPr>
        <p:spPr>
          <a:xfrm>
            <a:off x="4585854" y="3209812"/>
            <a:ext cx="320802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259E4A-A344-46AC-84B4-93FD70556F74}"/>
              </a:ext>
            </a:extLst>
          </p:cNvPr>
          <p:cNvSpPr txBox="1"/>
          <p:nvPr/>
        </p:nvSpPr>
        <p:spPr>
          <a:xfrm flipH="1">
            <a:off x="8106300" y="2902375"/>
            <a:ext cx="319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লুপ্তপ্রায় নিউক্লিয়ার মেমব্রেন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C89D3-F64A-4D88-8695-090FEDBDD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1" y="347254"/>
            <a:ext cx="7023935" cy="4971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7432A-2BC5-4704-A2CC-072D65A042C3}"/>
              </a:ext>
            </a:extLst>
          </p:cNvPr>
          <p:cNvSpPr txBox="1"/>
          <p:nvPr/>
        </p:nvSpPr>
        <p:spPr>
          <a:xfrm>
            <a:off x="3088056" y="5708954"/>
            <a:ext cx="3497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মেটাফেজ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0AB7EC-FDA4-410D-94B3-293E7B797C83}"/>
              </a:ext>
            </a:extLst>
          </p:cNvPr>
          <p:cNvCxnSpPr>
            <a:cxnSpLocks/>
          </p:cNvCxnSpPr>
          <p:nvPr/>
        </p:nvCxnSpPr>
        <p:spPr>
          <a:xfrm flipV="1">
            <a:off x="8535604" y="581891"/>
            <a:ext cx="0" cy="4502727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E22EBC-E1EE-4623-A26F-A340C504FE74}"/>
              </a:ext>
            </a:extLst>
          </p:cNvPr>
          <p:cNvCxnSpPr>
            <a:cxnSpLocks/>
          </p:cNvCxnSpPr>
          <p:nvPr/>
        </p:nvCxnSpPr>
        <p:spPr>
          <a:xfrm>
            <a:off x="4697051" y="1701097"/>
            <a:ext cx="3340392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CEDEF3-2E54-463F-9C79-05E134E155C9}"/>
              </a:ext>
            </a:extLst>
          </p:cNvPr>
          <p:cNvCxnSpPr>
            <a:cxnSpLocks/>
          </p:cNvCxnSpPr>
          <p:nvPr/>
        </p:nvCxnSpPr>
        <p:spPr>
          <a:xfrm>
            <a:off x="7044432" y="2550741"/>
            <a:ext cx="1081258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9C3513-5585-48A0-9DBD-2A08BED05D80}"/>
              </a:ext>
            </a:extLst>
          </p:cNvPr>
          <p:cNvCxnSpPr>
            <a:cxnSpLocks/>
          </p:cNvCxnSpPr>
          <p:nvPr/>
        </p:nvCxnSpPr>
        <p:spPr>
          <a:xfrm>
            <a:off x="4096309" y="3699094"/>
            <a:ext cx="4029381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439A6F-0B82-4C05-AF83-38D1E16F305D}"/>
              </a:ext>
            </a:extLst>
          </p:cNvPr>
          <p:cNvCxnSpPr>
            <a:cxnSpLocks/>
          </p:cNvCxnSpPr>
          <p:nvPr/>
        </p:nvCxnSpPr>
        <p:spPr>
          <a:xfrm>
            <a:off x="3099803" y="1662545"/>
            <a:ext cx="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8F304B-A87F-4564-9958-49A8816224D6}"/>
              </a:ext>
            </a:extLst>
          </p:cNvPr>
          <p:cNvCxnSpPr>
            <a:cxnSpLocks/>
          </p:cNvCxnSpPr>
          <p:nvPr/>
        </p:nvCxnSpPr>
        <p:spPr>
          <a:xfrm>
            <a:off x="4697051" y="1701097"/>
            <a:ext cx="0" cy="277091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E3E974-3857-4C67-BD44-B74896FF5362}"/>
              </a:ext>
            </a:extLst>
          </p:cNvPr>
          <p:cNvCxnSpPr>
            <a:cxnSpLocks/>
          </p:cNvCxnSpPr>
          <p:nvPr/>
        </p:nvCxnSpPr>
        <p:spPr>
          <a:xfrm>
            <a:off x="5458691" y="4593651"/>
            <a:ext cx="2618508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092F2D-EEB9-4781-A237-F448C0804CCA}"/>
              </a:ext>
            </a:extLst>
          </p:cNvPr>
          <p:cNvCxnSpPr/>
          <p:nvPr/>
        </p:nvCxnSpPr>
        <p:spPr>
          <a:xfrm>
            <a:off x="6871855" y="26185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7CAB49-321B-4CA0-BE3B-590225D8AC16}"/>
              </a:ext>
            </a:extLst>
          </p:cNvPr>
          <p:cNvCxnSpPr>
            <a:cxnSpLocks/>
          </p:cNvCxnSpPr>
          <p:nvPr/>
        </p:nvCxnSpPr>
        <p:spPr>
          <a:xfrm flipH="1" flipV="1">
            <a:off x="4096309" y="4000131"/>
            <a:ext cx="1362382" cy="59352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3F7B8D-87E8-4005-B229-C197F459BEF3}"/>
              </a:ext>
            </a:extLst>
          </p:cNvPr>
          <p:cNvCxnSpPr>
            <a:cxnSpLocks/>
          </p:cNvCxnSpPr>
          <p:nvPr/>
        </p:nvCxnSpPr>
        <p:spPr>
          <a:xfrm flipH="1">
            <a:off x="3830705" y="4624389"/>
            <a:ext cx="1732692" cy="46022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0733752-B0BB-4940-8714-A0AE02141EED}"/>
              </a:ext>
            </a:extLst>
          </p:cNvPr>
          <p:cNvSpPr txBox="1"/>
          <p:nvPr/>
        </p:nvSpPr>
        <p:spPr>
          <a:xfrm>
            <a:off x="8535604" y="1408709"/>
            <a:ext cx="276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ক্রোমোসোমাল তন্তু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583B69-9988-4451-B58E-2F5796B52C90}"/>
              </a:ext>
            </a:extLst>
          </p:cNvPr>
          <p:cNvSpPr txBox="1"/>
          <p:nvPr/>
        </p:nvSpPr>
        <p:spPr>
          <a:xfrm>
            <a:off x="8535604" y="4341297"/>
            <a:ext cx="225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7C4C8B-76FA-4246-B620-3A2D502F0E39}"/>
              </a:ext>
            </a:extLst>
          </p:cNvPr>
          <p:cNvSpPr txBox="1"/>
          <p:nvPr/>
        </p:nvSpPr>
        <p:spPr>
          <a:xfrm>
            <a:off x="8535604" y="3527616"/>
            <a:ext cx="216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িষুবীয়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ঞ্চল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BB0F6C-7B16-4A47-B59F-647D396090E7}"/>
              </a:ext>
            </a:extLst>
          </p:cNvPr>
          <p:cNvSpPr txBox="1"/>
          <p:nvPr/>
        </p:nvSpPr>
        <p:spPr>
          <a:xfrm>
            <a:off x="8535604" y="2262496"/>
            <a:ext cx="161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F24A7-A4B3-4B4A-A63E-5563EC280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" y="0"/>
            <a:ext cx="7079674" cy="467369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349129-164A-4F8F-B6F9-994EFEE82320}"/>
              </a:ext>
            </a:extLst>
          </p:cNvPr>
          <p:cNvCxnSpPr>
            <a:cxnSpLocks/>
          </p:cNvCxnSpPr>
          <p:nvPr/>
        </p:nvCxnSpPr>
        <p:spPr>
          <a:xfrm flipV="1">
            <a:off x="8454738" y="471055"/>
            <a:ext cx="0" cy="4502727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16774E-0CF7-4C90-A03B-53A3379CD9E0}"/>
              </a:ext>
            </a:extLst>
          </p:cNvPr>
          <p:cNvCxnSpPr>
            <a:cxnSpLocks/>
          </p:cNvCxnSpPr>
          <p:nvPr/>
        </p:nvCxnSpPr>
        <p:spPr>
          <a:xfrm>
            <a:off x="6767952" y="2319822"/>
            <a:ext cx="1496283" cy="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CE872F-DF24-498B-90ED-1C24C0B9779F}"/>
              </a:ext>
            </a:extLst>
          </p:cNvPr>
          <p:cNvCxnSpPr>
            <a:cxnSpLocks/>
          </p:cNvCxnSpPr>
          <p:nvPr/>
        </p:nvCxnSpPr>
        <p:spPr>
          <a:xfrm flipV="1">
            <a:off x="5697685" y="3628079"/>
            <a:ext cx="2566550" cy="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A35367-02F3-40DF-B1B1-B40DA6810078}"/>
              </a:ext>
            </a:extLst>
          </p:cNvPr>
          <p:cNvSpPr txBox="1"/>
          <p:nvPr/>
        </p:nvSpPr>
        <p:spPr>
          <a:xfrm>
            <a:off x="2864429" y="5151978"/>
            <a:ext cx="283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অ্যানাফেজ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200BA1-7D5D-4A6B-AC38-EB00232442A0}"/>
              </a:ext>
            </a:extLst>
          </p:cNvPr>
          <p:cNvSpPr txBox="1"/>
          <p:nvPr/>
        </p:nvSpPr>
        <p:spPr>
          <a:xfrm flipH="1">
            <a:off x="8454738" y="2027434"/>
            <a:ext cx="109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মেরু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2F02D8-861F-47A7-B326-B26E3E6DA3CA}"/>
              </a:ext>
            </a:extLst>
          </p:cNvPr>
          <p:cNvSpPr txBox="1"/>
          <p:nvPr/>
        </p:nvSpPr>
        <p:spPr>
          <a:xfrm>
            <a:off x="8454738" y="3366654"/>
            <a:ext cx="287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অপত্য ক্রোমোজোম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3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E322C-E67D-465F-BBA6-E42AFCD4E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4"/>
            <a:ext cx="7946260" cy="486294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419DE7-9E26-4117-AC4C-FAAE03D03248}"/>
              </a:ext>
            </a:extLst>
          </p:cNvPr>
          <p:cNvCxnSpPr/>
          <p:nvPr/>
        </p:nvCxnSpPr>
        <p:spPr>
          <a:xfrm>
            <a:off x="7536873" y="1828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AD6525-F24D-4FEF-A8D1-0BBB03345852}"/>
              </a:ext>
            </a:extLst>
          </p:cNvPr>
          <p:cNvCxnSpPr>
            <a:cxnSpLocks/>
          </p:cNvCxnSpPr>
          <p:nvPr/>
        </p:nvCxnSpPr>
        <p:spPr>
          <a:xfrm>
            <a:off x="8728363" y="401782"/>
            <a:ext cx="1" cy="4511859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0C86CF-2F85-4998-B92F-8A1189E199EE}"/>
              </a:ext>
            </a:extLst>
          </p:cNvPr>
          <p:cNvCxnSpPr>
            <a:cxnSpLocks/>
          </p:cNvCxnSpPr>
          <p:nvPr/>
        </p:nvCxnSpPr>
        <p:spPr>
          <a:xfrm>
            <a:off x="6193661" y="2296390"/>
            <a:ext cx="2154381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5700A7-E742-40D8-924F-01906A1ED8C0}"/>
              </a:ext>
            </a:extLst>
          </p:cNvPr>
          <p:cNvCxnSpPr>
            <a:cxnSpLocks/>
          </p:cNvCxnSpPr>
          <p:nvPr/>
        </p:nvCxnSpPr>
        <p:spPr>
          <a:xfrm>
            <a:off x="6638738" y="1787238"/>
            <a:ext cx="1709304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0BB898-84A6-48C0-8F5E-FB24A2D58E52}"/>
              </a:ext>
            </a:extLst>
          </p:cNvPr>
          <p:cNvCxnSpPr>
            <a:cxnSpLocks/>
          </p:cNvCxnSpPr>
          <p:nvPr/>
        </p:nvCxnSpPr>
        <p:spPr>
          <a:xfrm>
            <a:off x="3973130" y="3348966"/>
            <a:ext cx="4374912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3D3D7D6-CF20-4468-86B6-BC4FAF97E379}"/>
              </a:ext>
            </a:extLst>
          </p:cNvPr>
          <p:cNvSpPr txBox="1"/>
          <p:nvPr/>
        </p:nvSpPr>
        <p:spPr>
          <a:xfrm>
            <a:off x="8773586" y="1443236"/>
            <a:ext cx="225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নিউক্লিয়ার মেমব্রেন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4B04C2-8593-4B05-8C2F-48962D8B9E9B}"/>
              </a:ext>
            </a:extLst>
          </p:cNvPr>
          <p:cNvSpPr txBox="1"/>
          <p:nvPr/>
        </p:nvSpPr>
        <p:spPr>
          <a:xfrm>
            <a:off x="8780509" y="2119901"/>
            <a:ext cx="304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ক্রোমোসোম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0CE4BB-052B-43A3-B32B-A269B83A9A1C}"/>
              </a:ext>
            </a:extLst>
          </p:cNvPr>
          <p:cNvSpPr txBox="1"/>
          <p:nvPr/>
        </p:nvSpPr>
        <p:spPr>
          <a:xfrm>
            <a:off x="8773586" y="3087356"/>
            <a:ext cx="210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কোষপ্লেট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10AC2-FA08-49C8-A8F5-42771E1CE8F4}"/>
              </a:ext>
            </a:extLst>
          </p:cNvPr>
          <p:cNvSpPr txBox="1"/>
          <p:nvPr/>
        </p:nvSpPr>
        <p:spPr>
          <a:xfrm>
            <a:off x="2978727" y="535373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টেলোফেজ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DB7346-961F-46D7-9E7D-8CBF33C2D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668653"/>
            <a:ext cx="10598728" cy="61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মাইটোসিস_কোষ_বিভাজন_প্রক্রিয়া!(360p)">
            <a:hlinkClick r:id="" action="ppaction://media"/>
            <a:extLst>
              <a:ext uri="{FF2B5EF4-FFF2-40B4-BE49-F238E27FC236}">
                <a16:creationId xmlns:a16="http://schemas.microsoft.com/office/drawing/2014/main" id="{2472D336-380A-4FE5-B8AD-E8065F53FF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2325" y="2421363"/>
            <a:ext cx="5467350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69E97F-DEEF-4276-8B34-2EB8A994246E}"/>
              </a:ext>
            </a:extLst>
          </p:cNvPr>
          <p:cNvSpPr txBox="1"/>
          <p:nvPr/>
        </p:nvSpPr>
        <p:spPr>
          <a:xfrm>
            <a:off x="2881746" y="706581"/>
            <a:ext cx="6068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6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6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 </a:t>
            </a:r>
            <a:r>
              <a:rPr lang="as-IN" sz="6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60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কটি</a:t>
            </a:r>
            <a:r>
              <a:rPr lang="en-US" sz="6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</a:t>
            </a:r>
            <a:r>
              <a:rPr lang="as-IN" sz="6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6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6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6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6000" b="1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6000" b="1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েখি</a:t>
            </a:r>
            <a:endParaRPr lang="en-US" sz="60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CC5EB-DC23-46D6-81B4-11A19EE83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0"/>
            <a:ext cx="5420138" cy="5526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138B2C-931D-4CB4-B00E-BC1C0A0A04C9}"/>
              </a:ext>
            </a:extLst>
          </p:cNvPr>
          <p:cNvSpPr txBox="1"/>
          <p:nvPr/>
        </p:nvSpPr>
        <p:spPr>
          <a:xfrm>
            <a:off x="4075043" y="101337"/>
            <a:ext cx="4041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 কাজ</a:t>
            </a:r>
            <a:endParaRPr lang="en-US" sz="88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00106EB-480A-4AE3-8DA4-F25DE7FC623E}"/>
              </a:ext>
            </a:extLst>
          </p:cNvPr>
          <p:cNvSpPr/>
          <p:nvPr/>
        </p:nvSpPr>
        <p:spPr>
          <a:xfrm>
            <a:off x="212036" y="1404771"/>
            <a:ext cx="2891382" cy="714974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 দল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76E23CB-AFA2-4B50-8BE2-F6983B66964F}"/>
              </a:ext>
            </a:extLst>
          </p:cNvPr>
          <p:cNvSpPr/>
          <p:nvPr/>
        </p:nvSpPr>
        <p:spPr>
          <a:xfrm>
            <a:off x="212036" y="3884610"/>
            <a:ext cx="2784763" cy="652834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 দল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8DFF7-17D7-4C56-B78A-1AE72E06E278}"/>
              </a:ext>
            </a:extLst>
          </p:cNvPr>
          <p:cNvSpPr txBox="1"/>
          <p:nvPr/>
        </p:nvSpPr>
        <p:spPr>
          <a:xfrm>
            <a:off x="145772" y="2398313"/>
            <a:ext cx="5950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প্রফেজ পর্যায়ের চিত্র অংকন করে বৈশিষ্ট্য গুলি উল্লেখ কর ।</a:t>
            </a:r>
            <a:endParaRPr lang="en-US" sz="40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AC25B-303A-4200-B709-D5043EAF7E63}"/>
              </a:ext>
            </a:extLst>
          </p:cNvPr>
          <p:cNvSpPr txBox="1"/>
          <p:nvPr/>
        </p:nvSpPr>
        <p:spPr>
          <a:xfrm>
            <a:off x="212036" y="4821381"/>
            <a:ext cx="5420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মেটাফেজ  পর্যায়ের চিত্র অংকন করে বৈশিষ্ট্য গুলি উল্লেখ কর।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0D1A0C9-960A-4F5A-A02C-B9B94B5AD514}"/>
              </a:ext>
            </a:extLst>
          </p:cNvPr>
          <p:cNvSpPr/>
          <p:nvPr/>
        </p:nvSpPr>
        <p:spPr>
          <a:xfrm>
            <a:off x="2008909" y="180110"/>
            <a:ext cx="6774874" cy="195349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মুল্যায়ন</a:t>
            </a:r>
            <a:endParaRPr lang="en-US" sz="138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8A427-F364-4698-AF70-3B1D1F2A9593}"/>
              </a:ext>
            </a:extLst>
          </p:cNvPr>
          <p:cNvSpPr txBox="1"/>
          <p:nvPr/>
        </p:nvSpPr>
        <p:spPr>
          <a:xfrm rot="10800000" flipV="1">
            <a:off x="554182" y="2771416"/>
            <a:ext cx="11637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 কোথায় ঘ</a:t>
            </a:r>
            <a:r>
              <a:rPr lang="en-US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bn-IN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ক্রোমোজোম</a:t>
            </a:r>
            <a:r>
              <a:rPr lang="en-US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bn-IN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bn-IN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ধিক</a:t>
            </a:r>
            <a:r>
              <a:rPr lang="en-US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খাট</a:t>
            </a:r>
            <a:r>
              <a:rPr lang="en-US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</a:t>
            </a:r>
            <a:r>
              <a:rPr lang="bn-IN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টা হয় কোন পর্যায়ে?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54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স্পিন্ডল যন্ত্র কোন পর্যায়ে অদৃশ্য হয়?</a:t>
            </a:r>
            <a:endParaRPr lang="en-US" sz="5400" b="1" dirty="0">
              <a:solidFill>
                <a:srgbClr val="FF006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4946F-EB9F-4E54-ACF1-695685D8F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1" y="145774"/>
            <a:ext cx="10900672" cy="4081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95A6F-6605-4303-A9BB-E56F0B224F5C}"/>
              </a:ext>
            </a:extLst>
          </p:cNvPr>
          <p:cNvSpPr txBox="1"/>
          <p:nvPr/>
        </p:nvSpPr>
        <p:spPr>
          <a:xfrm>
            <a:off x="291548" y="145774"/>
            <a:ext cx="29817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441F5-6A2E-4A46-A25E-0637042E07EA}"/>
              </a:ext>
            </a:extLst>
          </p:cNvPr>
          <p:cNvSpPr txBox="1"/>
          <p:nvPr/>
        </p:nvSpPr>
        <p:spPr>
          <a:xfrm>
            <a:off x="761241" y="4572000"/>
            <a:ext cx="9254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মাইটোসিসের প্রত্যেকটি ধাপের চিহ্নিত চিত্র অংকন করে</a:t>
            </a:r>
            <a:r>
              <a:rPr lang="bn-IN" sz="7200" b="1" dirty="0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000" b="1" dirty="0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বর্ণনা কর</a:t>
            </a:r>
            <a:r>
              <a:rPr lang="bn-IN" sz="4800" b="1" dirty="0">
                <a:solidFill>
                  <a:srgbClr val="283F1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6000" b="1" dirty="0">
              <a:solidFill>
                <a:srgbClr val="283F1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B936D6-9D86-403D-96BC-7C1339F58B41}"/>
              </a:ext>
            </a:extLst>
          </p:cNvPr>
          <p:cNvSpPr txBox="1"/>
          <p:nvPr/>
        </p:nvSpPr>
        <p:spPr>
          <a:xfrm>
            <a:off x="512619" y="209203"/>
            <a:ext cx="1209501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chemeClr val="accent1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 ধন্যবাদ</a:t>
            </a:r>
            <a:endParaRPr lang="en-US" sz="16600" b="1" dirty="0">
              <a:solidFill>
                <a:schemeClr val="accent1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C4282-0428-4FAB-B212-839FD4915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402362"/>
            <a:ext cx="6667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EDD5A1D-DF95-4AC3-9A71-AFEEA90EFFCB}"/>
              </a:ext>
            </a:extLst>
          </p:cNvPr>
          <p:cNvSpPr/>
          <p:nvPr/>
        </p:nvSpPr>
        <p:spPr>
          <a:xfrm>
            <a:off x="1586345" y="96983"/>
            <a:ext cx="9019309" cy="1804139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7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F4CB47A-911C-4A2E-95FD-40B2C63B6C83}"/>
              </a:ext>
            </a:extLst>
          </p:cNvPr>
          <p:cNvSpPr/>
          <p:nvPr/>
        </p:nvSpPr>
        <p:spPr>
          <a:xfrm>
            <a:off x="581892" y="2161309"/>
            <a:ext cx="7065818" cy="469669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আজিজুন নাহার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 (বিজ্ঞান)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কৃষ্ণপুর ইসলামিয়া দাখিল মাদ্রাসা</a:t>
            </a:r>
            <a:endParaRPr lang="en-US" sz="44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85DE2-40A3-4ED7-B995-92F572355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16" y="2463555"/>
            <a:ext cx="3856548" cy="37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527B0E3-BE2D-4312-9997-089869ABCC62}"/>
              </a:ext>
            </a:extLst>
          </p:cNvPr>
          <p:cNvSpPr/>
          <p:nvPr/>
        </p:nvSpPr>
        <p:spPr>
          <a:xfrm>
            <a:off x="2424545" y="443345"/>
            <a:ext cx="7093527" cy="1734867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 প</a:t>
            </a:r>
            <a:r>
              <a:rPr lang="as-IN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8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EA118558-ED35-4582-9888-BB92A208FCE3}"/>
              </a:ext>
            </a:extLst>
          </p:cNvPr>
          <p:cNvSpPr/>
          <p:nvPr/>
        </p:nvSpPr>
        <p:spPr>
          <a:xfrm>
            <a:off x="2313709" y="2622389"/>
            <a:ext cx="7827818" cy="4114800"/>
          </a:xfrm>
          <a:prstGeom prst="bevel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শ্রেণিঃনবম</a:t>
            </a:r>
          </a:p>
          <a:p>
            <a:r>
              <a:rPr lang="bn-I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4800" b="1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</a:t>
            </a:r>
            <a:r>
              <a:rPr lang="bn-IN" sz="4800" b="1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বিজ্ঞান</a:t>
            </a:r>
            <a:endParaRPr lang="bn-IN" sz="4800" b="1" dirty="0">
              <a:solidFill>
                <a:schemeClr val="accent4">
                  <a:lumMod val="60000"/>
                  <a:lumOff val="4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অধ্যায়ঃতৃতীয়</a:t>
            </a:r>
          </a:p>
          <a:p>
            <a:r>
              <a:rPr lang="bn-IN" sz="4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সময়ঃ৪৫ মিনিট</a:t>
            </a:r>
            <a:endParaRPr lang="en-US" sz="4800" b="1" dirty="0">
              <a:solidFill>
                <a:schemeClr val="accent4">
                  <a:lumMod val="60000"/>
                  <a:lumOff val="4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1E9BA-6D38-478F-A86E-91CCEB70F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98" y="124690"/>
            <a:ext cx="8586502" cy="342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0FA7C-C749-418F-9DB6-55D80012E114}"/>
              </a:ext>
            </a:extLst>
          </p:cNvPr>
          <p:cNvSpPr txBox="1"/>
          <p:nvPr/>
        </p:nvSpPr>
        <p:spPr>
          <a:xfrm>
            <a:off x="0" y="1080653"/>
            <a:ext cx="325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 দেখ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B0D0A-B469-4AB7-93A6-266E0F8B9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9" y="3488932"/>
            <a:ext cx="8586503" cy="33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C834C-90F3-4312-BC50-15E34BF04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8" y="429491"/>
            <a:ext cx="11497843" cy="63730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6E353C-5570-4913-B4B9-AADC2051F0C4}"/>
              </a:ext>
            </a:extLst>
          </p:cNvPr>
          <p:cNvSpPr/>
          <p:nvPr/>
        </p:nvSpPr>
        <p:spPr>
          <a:xfrm>
            <a:off x="0" y="1025236"/>
            <a:ext cx="11651673" cy="518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199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199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ইটোসিস</a:t>
            </a:r>
            <a:r>
              <a:rPr lang="en-US" sz="199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199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199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োষ</a:t>
            </a:r>
            <a:r>
              <a:rPr lang="en-US" sz="199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99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বিভাজন</a:t>
            </a:r>
            <a:endParaRPr lang="en-US" sz="199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BA7DA5-D281-4E0C-803E-800E8C5468C8}"/>
              </a:ext>
            </a:extLst>
          </p:cNvPr>
          <p:cNvSpPr/>
          <p:nvPr/>
        </p:nvSpPr>
        <p:spPr>
          <a:xfrm>
            <a:off x="347078" y="290946"/>
            <a:ext cx="30472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B08312C-E7B5-4BB3-95E3-C23FA3106520}"/>
              </a:ext>
            </a:extLst>
          </p:cNvPr>
          <p:cNvSpPr/>
          <p:nvPr/>
        </p:nvSpPr>
        <p:spPr>
          <a:xfrm>
            <a:off x="2784764" y="387927"/>
            <a:ext cx="6123709" cy="1136073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E0FB81-DB88-4D3F-9AE0-F03B76257AB3}"/>
              </a:ext>
            </a:extLst>
          </p:cNvPr>
          <p:cNvSpPr/>
          <p:nvPr/>
        </p:nvSpPr>
        <p:spPr>
          <a:xfrm>
            <a:off x="623454" y="2937161"/>
            <a:ext cx="5708073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 কোথায় ঘটে বলতে পারবে।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5A06A1-6AF7-42BA-96FA-94D8C663E971}"/>
              </a:ext>
            </a:extLst>
          </p:cNvPr>
          <p:cNvSpPr/>
          <p:nvPr/>
        </p:nvSpPr>
        <p:spPr>
          <a:xfrm>
            <a:off x="623454" y="4094016"/>
            <a:ext cx="678872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মাইটোসিসের পর্যায়সমূহ বর্ণনা করতে পারবে ।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989BD-1E50-4F67-A562-427336E7FC93}"/>
              </a:ext>
            </a:extLst>
          </p:cNvPr>
          <p:cNvSpPr/>
          <p:nvPr/>
        </p:nvSpPr>
        <p:spPr>
          <a:xfrm>
            <a:off x="623454" y="5264722"/>
            <a:ext cx="9878291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জীবদেহে মাইটোসিস কোষ বিভাজনের গুরুত্ব সম্পর্কে বলতে পারবে</a:t>
            </a: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D6B9E-4FFA-4017-B4D7-07A8A8FA8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" y="2410691"/>
            <a:ext cx="6830290" cy="4312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9BEBA-250D-469C-A1A7-C5747D0F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38" y="135081"/>
            <a:ext cx="4888670" cy="6587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860C14-EDE5-48F3-8D88-1E4D81171D24}"/>
              </a:ext>
            </a:extLst>
          </p:cNvPr>
          <p:cNvSpPr txBox="1"/>
          <p:nvPr/>
        </p:nvSpPr>
        <p:spPr>
          <a:xfrm>
            <a:off x="1288473" y="484909"/>
            <a:ext cx="504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as-IN" sz="8000" b="1" dirty="0"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6229F1-7A70-4A26-99A3-E67ED80BA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8" y="150119"/>
            <a:ext cx="8174182" cy="6557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2F5FB4-EF32-43A7-B2AF-F853AC09DC6D}"/>
              </a:ext>
            </a:extLst>
          </p:cNvPr>
          <p:cNvSpPr txBox="1"/>
          <p:nvPr/>
        </p:nvSpPr>
        <p:spPr>
          <a:xfrm>
            <a:off x="762000" y="692727"/>
            <a:ext cx="30757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 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9600" dirty="0" err="1">
                <a:solidFill>
                  <a:schemeClr val="accent3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ছে</a:t>
            </a:r>
            <a:endParaRPr lang="en-US" sz="9600" dirty="0">
              <a:solidFill>
                <a:schemeClr val="accent3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F5F3F-DE18-40D0-85C9-929347CAD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4" y="282997"/>
            <a:ext cx="6685940" cy="47818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E12775-9C95-4BBE-B6D2-DF4A524E960B}"/>
              </a:ext>
            </a:extLst>
          </p:cNvPr>
          <p:cNvCxnSpPr>
            <a:cxnSpLocks/>
          </p:cNvCxnSpPr>
          <p:nvPr/>
        </p:nvCxnSpPr>
        <p:spPr>
          <a:xfrm flipV="1">
            <a:off x="7550727" y="332509"/>
            <a:ext cx="0" cy="468283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3195CCE-E125-4FDB-835A-712717297A05}"/>
              </a:ext>
            </a:extLst>
          </p:cNvPr>
          <p:cNvCxnSpPr>
            <a:cxnSpLocks/>
          </p:cNvCxnSpPr>
          <p:nvPr/>
        </p:nvCxnSpPr>
        <p:spPr>
          <a:xfrm>
            <a:off x="6373091" y="2698499"/>
            <a:ext cx="848592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82837F-B55C-48EB-B1E7-24101EF09061}"/>
              </a:ext>
            </a:extLst>
          </p:cNvPr>
          <p:cNvCxnSpPr/>
          <p:nvPr/>
        </p:nvCxnSpPr>
        <p:spPr>
          <a:xfrm>
            <a:off x="4516582" y="299258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470C73-24F2-48CB-9454-D83A15DDFFE6}"/>
              </a:ext>
            </a:extLst>
          </p:cNvPr>
          <p:cNvCxnSpPr>
            <a:cxnSpLocks/>
          </p:cNvCxnSpPr>
          <p:nvPr/>
        </p:nvCxnSpPr>
        <p:spPr>
          <a:xfrm>
            <a:off x="3990107" y="1350370"/>
            <a:ext cx="3214257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A2B7A39-B08B-4791-AEF3-B62E670F8A95}"/>
              </a:ext>
            </a:extLst>
          </p:cNvPr>
          <p:cNvCxnSpPr>
            <a:cxnSpLocks/>
          </p:cNvCxnSpPr>
          <p:nvPr/>
        </p:nvCxnSpPr>
        <p:spPr>
          <a:xfrm>
            <a:off x="4264082" y="2067701"/>
            <a:ext cx="2957601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1543CAD-8FA2-4C10-A59A-95ACD80D411E}"/>
              </a:ext>
            </a:extLst>
          </p:cNvPr>
          <p:cNvCxnSpPr>
            <a:cxnSpLocks/>
          </p:cNvCxnSpPr>
          <p:nvPr/>
        </p:nvCxnSpPr>
        <p:spPr>
          <a:xfrm>
            <a:off x="4637806" y="3566277"/>
            <a:ext cx="2583877" cy="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E08CEA-031E-47E8-8835-4D46186C5298}"/>
              </a:ext>
            </a:extLst>
          </p:cNvPr>
          <p:cNvSpPr txBox="1"/>
          <p:nvPr/>
        </p:nvSpPr>
        <p:spPr>
          <a:xfrm>
            <a:off x="7649424" y="1088760"/>
            <a:ext cx="158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িয়াস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C17B0-4451-4950-8419-FBDF5FF4D05A}"/>
              </a:ext>
            </a:extLst>
          </p:cNvPr>
          <p:cNvSpPr txBox="1"/>
          <p:nvPr/>
        </p:nvSpPr>
        <p:spPr>
          <a:xfrm>
            <a:off x="7568046" y="2436889"/>
            <a:ext cx="163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সেন্ট্রোসোম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DEC92-9BA0-48B0-B70F-392747898C70}"/>
              </a:ext>
            </a:extLst>
          </p:cNvPr>
          <p:cNvSpPr txBox="1"/>
          <p:nvPr/>
        </p:nvSpPr>
        <p:spPr>
          <a:xfrm>
            <a:off x="7611325" y="1762824"/>
            <a:ext cx="186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ক্রোমা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DC9501-3E3E-4C68-A008-95DB030227D5}"/>
              </a:ext>
            </a:extLst>
          </p:cNvPr>
          <p:cNvSpPr txBox="1"/>
          <p:nvPr/>
        </p:nvSpPr>
        <p:spPr>
          <a:xfrm>
            <a:off x="7611325" y="3261003"/>
            <a:ext cx="16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সাইটোপ্লাজম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3A1ED-0DD2-4A30-A1D0-6E1DC04A1D5B}"/>
              </a:ext>
            </a:extLst>
          </p:cNvPr>
          <p:cNvSpPr txBox="1"/>
          <p:nvPr/>
        </p:nvSpPr>
        <p:spPr>
          <a:xfrm flipH="1">
            <a:off x="2650027" y="5343070"/>
            <a:ext cx="14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প্রোফেজ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224</Words>
  <Application>Microsoft Office PowerPoint</Application>
  <PresentationFormat>Widescreen</PresentationFormat>
  <Paragraphs>53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2019-10-02T14:13:26Z</dcterms:created>
  <dcterms:modified xsi:type="dcterms:W3CDTF">2019-10-23T00:37:33Z</dcterms:modified>
</cp:coreProperties>
</file>