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60" r:id="rId3"/>
    <p:sldId id="32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2" r:id="rId12"/>
    <p:sldId id="273" r:id="rId13"/>
    <p:sldId id="274" r:id="rId14"/>
    <p:sldId id="276" r:id="rId15"/>
    <p:sldId id="278" r:id="rId16"/>
    <p:sldId id="279" r:id="rId17"/>
    <p:sldId id="280" r:id="rId18"/>
    <p:sldId id="281" r:id="rId19"/>
    <p:sldId id="285" r:id="rId20"/>
    <p:sldId id="287" r:id="rId21"/>
    <p:sldId id="288" r:id="rId22"/>
    <p:sldId id="289" r:id="rId23"/>
    <p:sldId id="290" r:id="rId24"/>
    <p:sldId id="292" r:id="rId25"/>
    <p:sldId id="294" r:id="rId26"/>
    <p:sldId id="295" r:id="rId27"/>
    <p:sldId id="298" r:id="rId28"/>
    <p:sldId id="299" r:id="rId29"/>
    <p:sldId id="321" r:id="rId30"/>
    <p:sldId id="322" r:id="rId31"/>
    <p:sldId id="324" r:id="rId32"/>
    <p:sldId id="33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1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98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8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1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0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3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6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1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5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0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0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0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1" r:id="rId20"/>
    <p:sldLayoutId id="2147483673" r:id="rId21"/>
    <p:sldLayoutId id="2147483675" r:id="rId22"/>
    <p:sldLayoutId id="2147483676" r:id="rId23"/>
    <p:sldLayoutId id="2147483677" r:id="rId24"/>
    <p:sldLayoutId id="2147483678" r:id="rId25"/>
    <p:sldLayoutId id="2147483682" r:id="rId26"/>
    <p:sldLayoutId id="2147483684" r:id="rId27"/>
    <p:sldLayoutId id="2147483685" r:id="rId28"/>
    <p:sldLayoutId id="2147483686" r:id="rId29"/>
    <p:sldLayoutId id="2147483687" r:id="rId30"/>
    <p:sldLayoutId id="2147483689" r:id="rId31"/>
    <p:sldLayoutId id="2147483691" r:id="rId32"/>
    <p:sldLayoutId id="2147483692" r:id="rId33"/>
    <p:sldLayoutId id="2147483695" r:id="rId34"/>
    <p:sldLayoutId id="2147483696" r:id="rId35"/>
    <p:sldLayoutId id="2147483718" r:id="rId36"/>
    <p:sldLayoutId id="2147483719" r:id="rId37"/>
    <p:sldLayoutId id="214748372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>
            <a:extLst>
              <a:ext uri="{FF2B5EF4-FFF2-40B4-BE49-F238E27FC236}">
                <a16:creationId xmlns:a16="http://schemas.microsoft.com/office/drawing/2014/main" id="{0BF3D9D9-C873-4A3F-A2EB-14BF73EF4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4419600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স্বাগতম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A357D-3271-471A-97AA-00B67DC1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822624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83" y="1016685"/>
            <a:ext cx="7352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সিমুলেশন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ইন্ত্রিয়ের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বিমূর্ত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100" y="5095816"/>
            <a:ext cx="11175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টেলিপ্রেজেন্সের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বাস্তবের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রোমাঞ্চ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3" b="8927"/>
          <a:stretch/>
        </p:blipFill>
        <p:spPr>
          <a:xfrm>
            <a:off x="7717694" y="1615146"/>
            <a:ext cx="4474306" cy="321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0154" r="7315" b="32424"/>
          <a:stretch/>
        </p:blipFill>
        <p:spPr bwMode="auto">
          <a:xfrm>
            <a:off x="1961080" y="175977"/>
            <a:ext cx="8362605" cy="53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8400" r="7817" b="33992"/>
          <a:stretch/>
        </p:blipFill>
        <p:spPr bwMode="auto">
          <a:xfrm>
            <a:off x="808513" y="1524000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7429" r="6613" b="34963"/>
          <a:stretch/>
        </p:blipFill>
        <p:spPr bwMode="auto">
          <a:xfrm>
            <a:off x="808513" y="3447140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16456" r="5162" b="33991"/>
          <a:stretch/>
        </p:blipFill>
        <p:spPr bwMode="auto">
          <a:xfrm>
            <a:off x="808513" y="5583072"/>
            <a:ext cx="4664032" cy="48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03216"/>
            <a:ext cx="2924216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980751"/>
            <a:ext cx="2924215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76" y="4743270"/>
            <a:ext cx="2917341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23886" y="50799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5485" r="5948" b="34963"/>
          <a:stretch/>
        </p:blipFill>
        <p:spPr bwMode="auto">
          <a:xfrm>
            <a:off x="2171924" y="1694393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8399" r="10405" b="33020"/>
          <a:stretch/>
        </p:blipFill>
        <p:spPr bwMode="auto">
          <a:xfrm>
            <a:off x="2171924" y="3461096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8385" r="12975" b="38378"/>
          <a:stretch/>
        </p:blipFill>
        <p:spPr bwMode="auto">
          <a:xfrm>
            <a:off x="2057400" y="5334001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85" y="1203216"/>
            <a:ext cx="2931091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84" y="2980751"/>
            <a:ext cx="2928708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66" y="4956642"/>
            <a:ext cx="2928708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057400" y="150989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7428" r="7449" b="31076"/>
          <a:stretch/>
        </p:blipFill>
        <p:spPr bwMode="auto">
          <a:xfrm>
            <a:off x="1905000" y="3429000"/>
            <a:ext cx="4365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5485" r="7990" b="31076"/>
          <a:stretch/>
        </p:blipFill>
        <p:spPr bwMode="auto">
          <a:xfrm>
            <a:off x="1905001" y="5486400"/>
            <a:ext cx="4519386" cy="4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8947" r="10617" b="31501"/>
          <a:stretch/>
        </p:blipFill>
        <p:spPr bwMode="auto">
          <a:xfrm>
            <a:off x="1827892" y="1730733"/>
            <a:ext cx="451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203216"/>
            <a:ext cx="2931091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80751"/>
            <a:ext cx="2931092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>
          <a:xfrm>
            <a:off x="7086600" y="4743270"/>
            <a:ext cx="2931092" cy="173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23886" y="126423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20404" r="5019" b="39274"/>
          <a:stretch/>
        </p:blipFill>
        <p:spPr bwMode="auto">
          <a:xfrm>
            <a:off x="1722220" y="5611950"/>
            <a:ext cx="4449981" cy="3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15485" r="6384" b="31076"/>
          <a:stretch/>
        </p:blipFill>
        <p:spPr bwMode="auto">
          <a:xfrm>
            <a:off x="1722220" y="3620831"/>
            <a:ext cx="44499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5485" r="5068" b="31076"/>
          <a:stretch/>
        </p:blipFill>
        <p:spPr bwMode="auto">
          <a:xfrm>
            <a:off x="1722220" y="1676400"/>
            <a:ext cx="44499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03216"/>
            <a:ext cx="2931092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80751"/>
            <a:ext cx="2931092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4743270"/>
            <a:ext cx="2931092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9114" y="1995462"/>
            <a:ext cx="5181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সহজীকরণ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1" y="1011166"/>
            <a:ext cx="3768148" cy="26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1" y="4064636"/>
            <a:ext cx="3768148" cy="250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8400" r="7817" b="33992"/>
          <a:stretch/>
        </p:blipFill>
        <p:spPr bwMode="auto">
          <a:xfrm>
            <a:off x="1524002" y="1011166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23886" y="44332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810" y="4924817"/>
            <a:ext cx="502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2" y="1189705"/>
            <a:ext cx="4276266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21810" y="2045415"/>
            <a:ext cx="6248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গবেষণালব্ধ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3672" y="3485116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36" y="3715888"/>
            <a:ext cx="4276148" cy="278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8400" r="7817" b="33992"/>
          <a:stretch/>
        </p:blipFill>
        <p:spPr bwMode="auto">
          <a:xfrm>
            <a:off x="1325565" y="1269798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9649" y="3429000"/>
            <a:ext cx="4983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algn="just"/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প্রয়োগবিধি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286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ইন্ডাস্ট্রিয়াল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সিমুলেশন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57" y="1799766"/>
            <a:ext cx="468307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8400" r="7817" b="33992"/>
          <a:stretch/>
        </p:blipFill>
        <p:spPr bwMode="auto">
          <a:xfrm>
            <a:off x="1097823" y="2063574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23886" y="183929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7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8" y="1575149"/>
            <a:ext cx="9125858" cy="527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7429" r="6613" b="34963"/>
          <a:stretch/>
        </p:blipFill>
        <p:spPr bwMode="auto">
          <a:xfrm>
            <a:off x="3395518" y="918204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287183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14" y="1484175"/>
            <a:ext cx="9111344" cy="52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16456" r="5162" b="33991"/>
          <a:stretch/>
        </p:blipFill>
        <p:spPr bwMode="auto">
          <a:xfrm>
            <a:off x="3902528" y="872717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bgr.com/2015/11/impacto-virtual-re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2007626"/>
            <a:ext cx="561471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slashgear.com/wp-content/uploads/2014/03/virtual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1" y="1993558"/>
            <a:ext cx="6192983" cy="39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0E5E3-541F-4716-A10C-FCE7315C7BFB}"/>
              </a:ext>
            </a:extLst>
          </p:cNvPr>
          <p:cNvSpPr txBox="1"/>
          <p:nvPr/>
        </p:nvSpPr>
        <p:spPr>
          <a:xfrm>
            <a:off x="4596405" y="374073"/>
            <a:ext cx="225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ছবি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গুলি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দেখি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2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1710" y="2158735"/>
            <a:ext cx="59907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168006"/>
            <a:ext cx="3200400" cy="241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59836"/>
            <a:ext cx="3810000" cy="253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16456" r="5162" b="33991"/>
          <a:stretch/>
        </p:blipFill>
        <p:spPr bwMode="auto">
          <a:xfrm>
            <a:off x="1770742" y="1159835"/>
            <a:ext cx="4386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5485" r="5948" b="34963"/>
          <a:stretch/>
        </p:blipFill>
        <p:spPr bwMode="auto">
          <a:xfrm>
            <a:off x="3901440" y="867497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709online.com/wp-content/uploads/2013/08/9332377-3d-character-working-on-computer-connectet-to-globe-conceptual-3d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71" y="1358818"/>
            <a:ext cx="7186129" cy="54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1779687"/>
            <a:ext cx="541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কর্মচারীদের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প্রস্তাবিত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2" y="3714752"/>
            <a:ext cx="3610428" cy="2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2" y="1204636"/>
            <a:ext cx="3610428" cy="246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5485" r="5948" b="34963"/>
          <a:stretch/>
        </p:blipFill>
        <p:spPr bwMode="auto">
          <a:xfrm>
            <a:off x="1524001" y="1204636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3079" y="1600200"/>
            <a:ext cx="510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ক্রেতাগণ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পার্শ্বপ্রতিক্রিয়া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274320" algn="just">
              <a:buFont typeface="Courier New" pitchFamily="49" charset="0"/>
              <a:buChar char="o"/>
            </a:pPr>
            <a:endParaRPr lang="en-US" sz="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93" y="3810000"/>
            <a:ext cx="3467351" cy="267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92" y="1215871"/>
            <a:ext cx="3474608" cy="25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53079" y="5201186"/>
            <a:ext cx="5247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সুবিধাদি</a:t>
            </a:r>
            <a:r>
              <a:rPr lang="en-US" sz="3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5485" r="5948" b="34963"/>
          <a:stretch/>
        </p:blipFill>
        <p:spPr bwMode="auto">
          <a:xfrm>
            <a:off x="1524000" y="1108879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67" y="2561146"/>
            <a:ext cx="5804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চিত্তাকর্ষক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হৃদয়গ্রাহী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012" y="1610383"/>
            <a:ext cx="8530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spc="-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spc="-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8399" r="10405" b="33020"/>
          <a:stretch/>
        </p:blipFill>
        <p:spPr bwMode="auto">
          <a:xfrm>
            <a:off x="3963126" y="832366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edify.org/wp-content/uploads/2012/02/computer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24" y="2337055"/>
            <a:ext cx="5656433" cy="349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85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18" y="1809846"/>
            <a:ext cx="7382617" cy="485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8385" r="12975" b="38378"/>
          <a:stretch/>
        </p:blipFill>
        <p:spPr bwMode="auto">
          <a:xfrm>
            <a:off x="3380576" y="1018492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49" y="2627817"/>
            <a:ext cx="828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সিমুলেশনের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সার্জারি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সূক্ষভাবে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চিকিৎসকদের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088" y="1600200"/>
            <a:ext cx="8849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চিকিৎসাবিজ্ঞান</a:t>
            </a:r>
            <a:r>
              <a:rPr lang="bn-BD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15" y="2125464"/>
            <a:ext cx="3085585" cy="198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24" y="4335768"/>
            <a:ext cx="1923792" cy="239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8385" r="12975" b="38378"/>
          <a:stretch/>
        </p:blipFill>
        <p:spPr bwMode="auto">
          <a:xfrm>
            <a:off x="3901440" y="942646"/>
            <a:ext cx="4389120" cy="4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3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7428" r="7449" b="31076"/>
          <a:stretch/>
        </p:blipFill>
        <p:spPr bwMode="auto">
          <a:xfrm>
            <a:off x="3975100" y="816429"/>
            <a:ext cx="4365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2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49" y="1837743"/>
            <a:ext cx="69474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চালনার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72" y="1202103"/>
            <a:ext cx="3513054" cy="23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53" y="3607459"/>
            <a:ext cx="3540146" cy="2497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65719" y="5861645"/>
            <a:ext cx="6054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ফলে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প্রশিক্ষণার্থী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দ্রুত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গাড়ি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চালনা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শিখতে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cs typeface="SolaimanLipi" panose="02000500020000020004" pitchFamily="2" charset="0"/>
              </a:rPr>
              <a:t>পারছে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  <a:cs typeface="SolaimanLipi" panose="02000500020000020004" pitchFamily="2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7428" r="7449" b="31076"/>
          <a:stretch/>
        </p:blipFill>
        <p:spPr bwMode="auto">
          <a:xfrm>
            <a:off x="995714" y="1100837"/>
            <a:ext cx="4365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1600" r="9757" b="33991"/>
          <a:stretch/>
        </p:blipFill>
        <p:spPr bwMode="auto">
          <a:xfrm>
            <a:off x="2485572" y="65318"/>
            <a:ext cx="7344228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4606636" y="1414368"/>
            <a:ext cx="297872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67346" y="3126309"/>
            <a:ext cx="8164996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algn="ctr" defTabSz="64293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8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8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8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8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800" b="1" kern="0" dirty="0">
              <a:ln w="11430"/>
              <a:solidFill>
                <a:srgbClr val="0000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sgaming.it/wp-content/uploads/2015/10/Lexus_RCF_Rift_Front-Angle-Lexus-Dealers-in-PA-e1413405752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844"/>
            <a:ext cx="61436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logcdn.com/cars.aol.co.uk/media/2010/12/driv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85" y="2260844"/>
            <a:ext cx="559781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5C10F-5521-469B-B2BA-00F238404A9E}"/>
              </a:ext>
            </a:extLst>
          </p:cNvPr>
          <p:cNvSpPr txBox="1"/>
          <p:nvPr/>
        </p:nvSpPr>
        <p:spPr>
          <a:xfrm>
            <a:off x="4596405" y="374073"/>
            <a:ext cx="225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ছবি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গুলি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দেখি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3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904509" y="238864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905000" y="1223960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1905000" y="2612410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8533" r="37373" b="32858"/>
          <a:stretch/>
        </p:blipFill>
        <p:spPr bwMode="auto">
          <a:xfrm>
            <a:off x="1905000" y="3875576"/>
            <a:ext cx="1645920" cy="6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9265" r="38723" b="36091"/>
          <a:stretch/>
        </p:blipFill>
        <p:spPr bwMode="auto">
          <a:xfrm>
            <a:off x="1905000" y="5273908"/>
            <a:ext cx="16459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1599840"/>
            <a:ext cx="9144000" cy="91476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62868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89166" y="4442530"/>
            <a:ext cx="9636402" cy="8575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সেনাবাহীনির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80535" y="5913472"/>
            <a:ext cx="9636402" cy="61722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ডাক্তারদের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82264" y="606574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" y="2134612"/>
            <a:ext cx="1003953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রোমাঞ্চকর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6228E17-B08D-411C-B6AD-39B2B58C6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328" y="563444"/>
            <a:ext cx="5593343" cy="573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8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4267200" cy="4486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1" y="1233056"/>
            <a:ext cx="410187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BED139-3E50-49BA-BC47-9B263F968B3F}"/>
              </a:ext>
            </a:extLst>
          </p:cNvPr>
          <p:cNvSpPr txBox="1"/>
          <p:nvPr/>
        </p:nvSpPr>
        <p:spPr>
          <a:xfrm>
            <a:off x="4596405" y="374073"/>
            <a:ext cx="225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ছবি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গুলি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দেখি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8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632" y="297982"/>
            <a:ext cx="323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547" y="2321004"/>
            <a:ext cx="76344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(Virtual Reality)</a:t>
            </a:r>
          </a:p>
        </p:txBody>
      </p:sp>
    </p:spTree>
    <p:extLst>
      <p:ext uri="{BB962C8B-B14F-4D97-AF65-F5344CB8AC3E}">
        <p14:creationId xmlns:p14="http://schemas.microsoft.com/office/powerpoint/2010/main" val="2637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4939146" y="464128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1537853" y="1735433"/>
            <a:ext cx="5292437" cy="7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706582" y="2965174"/>
            <a:ext cx="10436688" cy="11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09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283" y="2268354"/>
            <a:ext cx="5675716" cy="255454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বাস্তবভিত্তিক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রুপায়ন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0154" r="7315" b="32424"/>
          <a:stretch/>
        </p:blipFill>
        <p:spPr bwMode="auto">
          <a:xfrm>
            <a:off x="2269425" y="164705"/>
            <a:ext cx="8271980" cy="5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309" y="5493828"/>
            <a:ext cx="11679381" cy="113877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marL="297180" algn="ctr"/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729699" y="1177526"/>
            <a:ext cx="4427764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5" y="1177526"/>
            <a:ext cx="5747657" cy="383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56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419" y="4152414"/>
            <a:ext cx="6680155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১৯৬১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মর্টন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হেলগি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সেন্সোরামা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স্টিমুলেটর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আত্নপ্রকাশ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spc="-7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1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11" y="1218219"/>
            <a:ext cx="3166877" cy="180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89" y="3496003"/>
            <a:ext cx="3154999" cy="303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0154" r="7315" b="32424"/>
          <a:stretch/>
        </p:blipFill>
        <p:spPr bwMode="auto">
          <a:xfrm>
            <a:off x="1916935" y="200790"/>
            <a:ext cx="8518726" cy="54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22" y="1215702"/>
            <a:ext cx="2298552" cy="228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C2319-4910-457A-9944-2C129DA6F4E8}"/>
              </a:ext>
            </a:extLst>
          </p:cNvPr>
          <p:cNvSpPr txBox="1"/>
          <p:nvPr/>
        </p:nvSpPr>
        <p:spPr>
          <a:xfrm>
            <a:off x="1731818" y="1798956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মর্টন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এল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হেলগি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775886"/>
            <a:ext cx="1769765" cy="170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32" y="3395473"/>
            <a:ext cx="1769765" cy="177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32" y="5139167"/>
            <a:ext cx="1715230" cy="1718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8538" y="1121092"/>
            <a:ext cx="70983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4300" algn="just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14300" algn="just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641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solidFill>
                  <a:srgbClr val="641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মাউন্টেড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(Head Mounted Display) </a:t>
            </a:r>
          </a:p>
          <a:p>
            <a:pPr marL="297180" algn="just"/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গ্লোভ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(Data Glove) </a:t>
            </a:r>
          </a:p>
          <a:p>
            <a:pPr marL="297180" algn="just"/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স্যুইট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(Body Suit)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66" y="1811394"/>
            <a:ext cx="3030834" cy="398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B633C5A-025C-4D2B-9C4C-B0B5DC685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0154" r="7315" b="32424"/>
          <a:stretch/>
        </p:blipFill>
        <p:spPr bwMode="auto">
          <a:xfrm>
            <a:off x="1961080" y="175977"/>
            <a:ext cx="8362605" cy="53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425</Words>
  <Application>Microsoft Office PowerPoint</Application>
  <PresentationFormat>Widescreen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Centaur</vt:lpstr>
      <vt:lpstr>Courier New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Masum Ahmed</cp:lastModifiedBy>
  <cp:revision>31</cp:revision>
  <dcterms:created xsi:type="dcterms:W3CDTF">2016-06-10T12:31:47Z</dcterms:created>
  <dcterms:modified xsi:type="dcterms:W3CDTF">2019-10-23T04:02:51Z</dcterms:modified>
</cp:coreProperties>
</file>