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8" r:id="rId14"/>
    <p:sldId id="282" r:id="rId15"/>
    <p:sldId id="283" r:id="rId16"/>
    <p:sldId id="284" r:id="rId17"/>
    <p:sldId id="285" r:id="rId18"/>
    <p:sldId id="286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jajot.com/search/label/Window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omputerjajot.com/search/label/Window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600200"/>
            <a:ext cx="1828800" cy="990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124200"/>
            <a:ext cx="3657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12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1905000" y="457200"/>
            <a:ext cx="5181600" cy="17366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09600" y="2971800"/>
            <a:ext cx="7772400" cy="3276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5867400" cy="646986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486400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 P 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848600" cy="397986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96875"/>
            <a:ext cx="64770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Presentation /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P P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82675"/>
            <a:ext cx="8272463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1524000" y="2987675"/>
            <a:ext cx="1066800" cy="381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4600" y="2454275"/>
            <a:ext cx="3886200" cy="4318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06746"/>
            <a:ext cx="518160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প্রেজেন্টেশনের এক একটি অংশ হল স্লাইড।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Bouquet"/>
          <p:cNvSpPr>
            <a:spLocks noChangeArrowheads="1"/>
          </p:cNvSpPr>
          <p:nvPr/>
        </p:nvSpPr>
        <p:spPr bwMode="auto">
          <a:xfrm>
            <a:off x="2667000" y="443345"/>
            <a:ext cx="3852582" cy="7150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57200" y="2438400"/>
            <a:ext cx="8001000" cy="3048000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 কর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ংরক্ষন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D:\New Upload\ClyD66DWYAAPh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2133600" y="533400"/>
            <a:ext cx="4191000" cy="6469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85800" y="3276600"/>
            <a:ext cx="8001000" cy="27432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“ডিজিটাল কন্টেন্টের মাধ্যমে আধুনিক ও বিজ্ঞানসম্মত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শিক্ষা দেওয়া সম্ভাব”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-- 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New Picture Down\New folder (1)\Picture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3810000" cy="209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D:\New Upload\Teachers,gov,bd OK\New  Picture  July    2\images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429000" cy="195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HARUNNCCJUNE\Pictures\Pictur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86200"/>
            <a:ext cx="3657600" cy="210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New Picture Down\New folder (1)\Picture1dg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219200"/>
            <a:ext cx="3733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90600" y="3276600"/>
            <a:ext cx="71628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58674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00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71600"/>
            <a:ext cx="3124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ndex000005555555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91" y="1219200"/>
            <a:ext cx="2819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828800" y="58674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D:\New Upload\nnnnnccc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82291"/>
            <a:ext cx="3962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0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10000"/>
            <a:ext cx="3810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981200" y="32766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1725446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85800" y="4343400"/>
            <a:ext cx="8001000" cy="17526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প্রর্দশন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819400" y="533400"/>
            <a:ext cx="3429000" cy="64698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90600" y="3124200"/>
            <a:ext cx="7086600" cy="213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BD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 পয়েন্ট প্রেজেন্টেশন </a:t>
            </a:r>
            <a:r>
              <a:rPr lang="en-US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কি কাজে ব্যবহার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 ৫টি ক্ষেত্র বাসায় লিখে নিয়ে আসবে</a:t>
            </a:r>
            <a:r>
              <a:rPr lang="bn-BD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295400"/>
            <a:ext cx="151707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New Upload\nnnnnccc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788227"/>
            <a:ext cx="3962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0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776"/>
            <a:ext cx="9144000" cy="68362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2362200" cy="914400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600200"/>
            <a:ext cx="3981664" cy="472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সহকারী মৌলভী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shahinrampuri@gmail.com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79473" y="1600200"/>
            <a:ext cx="4081497" cy="472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 অধ্যায়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ছাত্র/ছাত্রী সংখ্যাঃ ৫০জন</a:t>
            </a:r>
          </a:p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22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8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" descr="F:\New folder\Picture1dg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0491" y="3505200"/>
            <a:ext cx="3581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PowerPoint 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5" y="1143000"/>
            <a:ext cx="369252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3000"/>
            <a:ext cx="3657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982" y="3505200"/>
            <a:ext cx="3581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 Single Corner Rectangle 4"/>
          <p:cNvSpPr/>
          <p:nvPr/>
        </p:nvSpPr>
        <p:spPr>
          <a:xfrm>
            <a:off x="1219200" y="59436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ktop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34709" y="152400"/>
            <a:ext cx="8833091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52600" y="457200"/>
            <a:ext cx="5486400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 D. Content\Class IX\Power Point\Powerpoint_logo_2_jpg_22570-1-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133600" y="1828800"/>
            <a:ext cx="44196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1" name="Flowchart: Alternate Process 10"/>
          <p:cNvSpPr/>
          <p:nvPr/>
        </p:nvSpPr>
        <p:spPr>
          <a:xfrm>
            <a:off x="762000" y="5257800"/>
            <a:ext cx="7696200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accent5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835758" y="2895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282005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762000" y="38862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56468" y="3733800"/>
            <a:ext cx="6063532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762000" y="47244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56468" y="4724400"/>
            <a:ext cx="6673131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4" grpId="0" animBg="1"/>
      <p:bldP spid="15" grpId="0"/>
      <p:bldP spid="16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58674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 P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305800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5253335"/>
            <a:ext cx="81534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>
                <a:latin typeface="NikoshBAN" pitchFamily="2" charset="0"/>
                <a:cs typeface="NikoshBAN" pitchFamily="2" charset="0"/>
                <a:hlinkClick r:id="rId3"/>
              </a:rPr>
              <a:t>Microsoft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গ্রাফিক্সের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Power point ।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5943600" cy="6469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1" y="1524000"/>
            <a:ext cx="1752600" cy="3581400"/>
            <a:chOff x="762000" y="571500"/>
            <a:chExt cx="7620000" cy="571500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240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04800" y="5724525"/>
            <a:ext cx="1676400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Click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 flipV="1">
            <a:off x="533400" y="5105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V="1">
            <a:off x="2362200" y="44958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752600" y="5410200"/>
            <a:ext cx="1897062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All Programs Click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24000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5400000" flipH="1" flipV="1">
            <a:off x="3505203" y="4114803"/>
            <a:ext cx="2590797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581400" y="5486400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Office Click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524000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Line 16"/>
          <p:cNvSpPr>
            <a:spLocks noChangeShapeType="1"/>
          </p:cNvSpPr>
          <p:nvPr/>
        </p:nvSpPr>
        <p:spPr bwMode="auto">
          <a:xfrm flipH="1" flipV="1">
            <a:off x="7010397" y="3886200"/>
            <a:ext cx="228602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248400" y="5562600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Power Point Click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/>
      <p:bldP spid="39" grpId="0" animBg="1"/>
      <p:bldP spid="40" grpId="0" animBg="1"/>
      <p:bldP spid="41" grpId="0"/>
      <p:bldP spid="44" grpId="0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1447800" y="304800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P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05580"/>
            <a:ext cx="8458200" cy="455211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5181600" y="1371602"/>
            <a:ext cx="1676402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00" y="2286000"/>
            <a:ext cx="15830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2209800"/>
            <a:ext cx="17857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1524000" y="1600200"/>
            <a:ext cx="762000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1066800" y="2819400"/>
            <a:ext cx="106680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57400" y="3048000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6019800"/>
            <a:ext cx="19812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2895602" y="4953001"/>
            <a:ext cx="1142999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05400" y="44958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4533900" y="39243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60198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5638800" y="53340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2"/>
          </p:cNvCxnSpPr>
          <p:nvPr/>
        </p:nvCxnSpPr>
        <p:spPr>
          <a:xfrm rot="5400000">
            <a:off x="7096281" y="4933139"/>
            <a:ext cx="924580" cy="181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000" y="4038600"/>
            <a:ext cx="15830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723900" y="52959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5800" y="59436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3657603" y="1905002"/>
            <a:ext cx="761998" cy="761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14800" y="2667000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5" grpId="0"/>
      <p:bldP spid="26" grpId="0"/>
      <p:bldP spid="35" grpId="0"/>
      <p:bldP spid="40" grpId="0"/>
      <p:bldP spid="44" grpId="0"/>
      <p:bldP spid="51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61722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55626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Microsoft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ব্রিফিংপ্রদান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8" name="Picture 7" descr="index0000000000000000000111111111111111111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3429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ndex0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43000"/>
            <a:ext cx="3352800" cy="202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ndex0000222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76600"/>
            <a:ext cx="3429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ndexnnccnncc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352800"/>
            <a:ext cx="3352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354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36</cp:revision>
  <dcterms:created xsi:type="dcterms:W3CDTF">2006-08-16T00:00:00Z</dcterms:created>
  <dcterms:modified xsi:type="dcterms:W3CDTF">2019-10-23T01:20:33Z</dcterms:modified>
</cp:coreProperties>
</file>