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87" r:id="rId2"/>
    <p:sldId id="422" r:id="rId3"/>
    <p:sldId id="443" r:id="rId4"/>
    <p:sldId id="455" r:id="rId5"/>
    <p:sldId id="456" r:id="rId6"/>
    <p:sldId id="457" r:id="rId7"/>
    <p:sldId id="458" r:id="rId8"/>
    <p:sldId id="477" r:id="rId9"/>
    <p:sldId id="478" r:id="rId10"/>
    <p:sldId id="485" r:id="rId11"/>
    <p:sldId id="486" r:id="rId12"/>
    <p:sldId id="479" r:id="rId13"/>
    <p:sldId id="481" r:id="rId14"/>
    <p:sldId id="482" r:id="rId15"/>
    <p:sldId id="483" r:id="rId16"/>
    <p:sldId id="463" r:id="rId17"/>
    <p:sldId id="466" r:id="rId18"/>
    <p:sldId id="464" r:id="rId19"/>
    <p:sldId id="465" r:id="rId20"/>
    <p:sldId id="467" r:id="rId21"/>
    <p:sldId id="468" r:id="rId22"/>
    <p:sldId id="4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2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26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72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15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90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56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72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27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07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45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81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2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31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1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9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49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7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5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4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23-Oct-19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23-Oct-19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23-Oct-19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23-Oct-19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23-Oct-19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23-Oct-19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23-Oct-19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8475" y="2753341"/>
            <a:ext cx="4114800" cy="365125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Md-saiful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islam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bajitpur</a:t>
            </a:r>
            <a:r>
              <a:rPr lang="en-US" sz="2800" dirty="0" smtClean="0">
                <a:solidFill>
                  <a:srgbClr val="0070C0"/>
                </a:solidFill>
              </a:rPr>
              <a:t> 01718779870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10"/>
          <a:stretch/>
        </p:blipFill>
        <p:spPr>
          <a:xfrm>
            <a:off x="224052" y="232957"/>
            <a:ext cx="3357348" cy="2214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10"/>
          <a:stretch/>
        </p:blipFill>
        <p:spPr>
          <a:xfrm>
            <a:off x="4267201" y="186067"/>
            <a:ext cx="3357348" cy="2214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10"/>
          <a:stretch/>
        </p:blipFill>
        <p:spPr>
          <a:xfrm>
            <a:off x="224052" y="3919490"/>
            <a:ext cx="3357348" cy="2214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10"/>
          <a:stretch/>
        </p:blipFill>
        <p:spPr>
          <a:xfrm>
            <a:off x="4267201" y="3896862"/>
            <a:ext cx="3357348" cy="2214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10"/>
          <a:stretch/>
        </p:blipFill>
        <p:spPr>
          <a:xfrm>
            <a:off x="8582168" y="3729157"/>
            <a:ext cx="3357348" cy="2214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10"/>
          <a:stretch/>
        </p:blipFill>
        <p:spPr>
          <a:xfrm>
            <a:off x="8582168" y="99395"/>
            <a:ext cx="3357348" cy="221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6762" y="5664762"/>
            <a:ext cx="228780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আগুন পোহানো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8184" y="5709212"/>
            <a:ext cx="292900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অতিরিক্ত জনসংখ্যা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sf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64" y="1314450"/>
            <a:ext cx="5217886" cy="430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dafdas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1" y="1362521"/>
            <a:ext cx="5496378" cy="4314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3096908" y="348044"/>
            <a:ext cx="511069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বায়ু দূষণের কারণ।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905" y="385712"/>
            <a:ext cx="1867929" cy="1705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39621" y="396870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65839" y="5841456"/>
            <a:ext cx="7576457" cy="4499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ছবিটি সম্পর্কে দুইটি বাক্য লিখ?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o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335" y="1645337"/>
            <a:ext cx="7905750" cy="35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6762" y="5664762"/>
            <a:ext cx="247375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শ্বাস জনিত রোগ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367094"/>
            <a:ext cx="11430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মানুষের স্বাস্থ্য ও পরিবেশের উপর বায়ু দূষণের প্রভাব।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9734" y="5766362"/>
            <a:ext cx="162736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এসিড বৃষ্টি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h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86" y="1296307"/>
            <a:ext cx="5062763" cy="430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s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295400"/>
            <a:ext cx="5429250" cy="4267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6762" y="5664762"/>
            <a:ext cx="271901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ফুসফুসের ক্যান্সার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367094"/>
            <a:ext cx="11430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মানুষের স্বাস্থ্য ও পরিবেশের উপর বায়ু দূষণের প্রভাব।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9734" y="5766362"/>
            <a:ext cx="19399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 উষ্ণায়ন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ew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63" y="1207403"/>
            <a:ext cx="5363937" cy="4278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lung-cancer-manage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1" y="1194708"/>
            <a:ext cx="5257800" cy="431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dfdsfs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235" y="978492"/>
            <a:ext cx="5080000" cy="2235197"/>
          </a:xfrm>
          <a:prstGeom prst="rect">
            <a:avLst/>
          </a:prstGeom>
        </p:spPr>
      </p:pic>
      <p:pic>
        <p:nvPicPr>
          <p:cNvPr id="10" name="Picture 9" descr="cxczx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72" y="1011367"/>
            <a:ext cx="2650452" cy="2231797"/>
          </a:xfrm>
          <a:prstGeom prst="rect">
            <a:avLst/>
          </a:prstGeom>
        </p:spPr>
      </p:pic>
      <p:pic>
        <p:nvPicPr>
          <p:cNvPr id="11" name="Picture 10" descr="dxbgdfgd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1011818"/>
            <a:ext cx="3033486" cy="2245860"/>
          </a:xfrm>
          <a:prstGeom prst="rect">
            <a:avLst/>
          </a:prstGeom>
        </p:spPr>
      </p:pic>
      <p:pic>
        <p:nvPicPr>
          <p:cNvPr id="12" name="Picture 11" descr="xaaa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682" y="3730169"/>
            <a:ext cx="5631315" cy="237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xzcvx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723" y="3686626"/>
            <a:ext cx="5056187" cy="233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righ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4514" y="3864136"/>
            <a:ext cx="1306285" cy="1636778"/>
          </a:xfrm>
          <a:prstGeom prst="rect">
            <a:avLst/>
          </a:prstGeom>
        </p:spPr>
      </p:pic>
      <p:pic>
        <p:nvPicPr>
          <p:cNvPr id="17" name="Picture 16" descr="wron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7999" y="3991435"/>
            <a:ext cx="893629" cy="893629"/>
          </a:xfrm>
          <a:prstGeom prst="rect">
            <a:avLst/>
          </a:prstGeom>
        </p:spPr>
      </p:pic>
      <p:pic>
        <p:nvPicPr>
          <p:cNvPr id="18" name="Picture 17" descr="righ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25484" y="1041883"/>
            <a:ext cx="1306285" cy="1593235"/>
          </a:xfrm>
          <a:prstGeom prst="rect">
            <a:avLst/>
          </a:prstGeom>
        </p:spPr>
      </p:pic>
      <p:pic>
        <p:nvPicPr>
          <p:cNvPr id="20" name="Picture 19" descr="wron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9313" y="1435815"/>
            <a:ext cx="893629" cy="8936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42393" y="215930"/>
            <a:ext cx="8680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 কী কী উপায়ে বায়ু দূষণ রোধ করতে পারি?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0878" y="3272187"/>
            <a:ext cx="554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গাড়ি চড়ার পরিবর্তে সাইকেল বা পায়ে হেঁটে।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1438" y="6066970"/>
            <a:ext cx="468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 লাগিয়ে ও গাছ না কেটে।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xcvxzv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829" y="812792"/>
            <a:ext cx="2888343" cy="4455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vcxvc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829" y="3853091"/>
            <a:ext cx="4847771" cy="2141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xcvxv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316" y="1196295"/>
            <a:ext cx="4818742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219718" y="3352789"/>
            <a:ext cx="299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প্রচারণা।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9377" y="5283201"/>
            <a:ext cx="355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রিসাইকেল করা।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0003" y="215930"/>
            <a:ext cx="993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 কী কী উপায়ে বায়ু দূষণ প্রতিরোধ করতে পারি?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5662" y="6008078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জনসচেতনতা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0" y="441624"/>
            <a:ext cx="203200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0" y="1687701"/>
            <a:ext cx="2219931" cy="2051786"/>
          </a:xfrm>
          <a:prstGeom prst="rect">
            <a:avLst/>
          </a:prstGeom>
        </p:spPr>
      </p:pic>
      <p:pic>
        <p:nvPicPr>
          <p:cNvPr id="15" name="Picture 14" descr="ka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346" y="576775"/>
            <a:ext cx="7877906" cy="565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২৭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43" y="884094"/>
            <a:ext cx="3904859" cy="499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040888" y="330698"/>
            <a:ext cx="1584764" cy="3138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394083" y="121421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6" name="Right Arrow 55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14413" y="1285860"/>
              <a:ext cx="7643867" cy="71438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তোমাদের  গ্রামে রান্নার কাজে অনেক কাঠ ব্যবহার করা হয়। এতে পরিবেশের কোন উপাদানটি দূষণের সম্ভাবনা রয়েছে?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2540558" y="1586858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মাটি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345181" y="1944990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শব্দ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345181" y="1560390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বায়ু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540558" y="2001437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পানি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Horizontal Scroll 61"/>
          <p:cNvSpPr/>
          <p:nvPr/>
        </p:nvSpPr>
        <p:spPr>
          <a:xfrm>
            <a:off x="786042" y="692342"/>
            <a:ext cx="2152059" cy="43192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381593" y="244589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4" name="Right Arrow 63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ইমাদের পুকুরে গৃহস্থালির বর্জ্য ও অবর্জনা ফেলায় প্রচুর মাছ মারা গেছে। মাছ থেকে দুর্গন্ধ এর কারণে নিচের কোনটি দূষিত হয়?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2528068" y="3193292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শব্দদূষণ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362671" y="3176670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বায়ু দূষণ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62671" y="2792070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মাটিদূষণ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513077" y="2813393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পানি দূষণ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396583" y="367507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1" name="Right Arrow 70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(৩)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বায়ু দূষণের মানুষ্য সৃষ্ট কারণ কোনটি?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7354901" y="4482432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নদীতে ময়লা ফেলা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520847" y="4031096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নদীতে গোছল করা 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347681" y="4021250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যানবাহনের ধোঁয়া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513078" y="4462297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নদীর উপর ব্রীজ নির্মাণ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381593" y="500918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8" name="Right Arrow 77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(৪)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IN" sz="1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তোমার এলাকায় অনেক কল-কারখানা রয়েছে। কলখানার ধোঁয়ার কারণে কোন রোগটি হতে পারে?</a:t>
              </a:r>
              <a:endPara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2469448" y="5765388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ডেঙ্গু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7304051" y="5748766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কলেরা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304051" y="5364166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শ্বাস জনিত রোগ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454457" y="5385489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আমাশয়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repeatCount="indefinit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Horizontal Scroll 39"/>
          <p:cNvSpPr/>
          <p:nvPr/>
        </p:nvSpPr>
        <p:spPr>
          <a:xfrm>
            <a:off x="4047150" y="60474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43656" y="2813612"/>
            <a:ext cx="820929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বায়ু দূষণ কাকে বলে?</a:t>
            </a:r>
          </a:p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বায়ু দূষণের কারণে হয় এমন ২ টি রোগের নাম লেখ।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kopie-van-foto-homepage-koei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280307"/>
            <a:ext cx="11677650" cy="6284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296" y="3237737"/>
            <a:ext cx="5887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7830" y="2569028"/>
            <a:ext cx="847634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তোমার এলাকায় বায়ু দূষণের ৫ টি কারণ লেখ।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FB_IMG_14742138255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217715"/>
            <a:ext cx="11639550" cy="6351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905" y="798081"/>
            <a:ext cx="10711542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</a:t>
            </a:r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  এখানেই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093244" y="2105543"/>
            <a:ext cx="8077200" cy="3439239"/>
          </a:xfrm>
          <a:prstGeom prst="round2DiagRect">
            <a:avLst/>
          </a:prstGeom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সবশেষে সবাইকে মতামত ও রেটিং দেওয়ার অনুরোধ করছি। ধন্যবাদ।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1484" y="841829"/>
            <a:ext cx="4920344" cy="55589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মোঃসাইফুল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শিক্ষক,</a:t>
            </a:r>
          </a:p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কুকরারাই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বিদ্যালয়,</a:t>
            </a:r>
          </a:p>
          <a:p>
            <a:pPr algn="ctr"/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বাজিতপুর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নং-০১৭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১৮৭৭৯৮৭০</a:t>
            </a:r>
            <a:endParaRPr lang="bn-IN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si658611@gmail.com</a:t>
            </a:r>
            <a:r>
              <a:rPr lang="bn-IN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6913" y="638628"/>
            <a:ext cx="4920344" cy="55589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পঞ্চম,</a:t>
            </a:r>
          </a:p>
          <a:p>
            <a:pPr algn="ctr"/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 প্রাথমিক বিজ্ঞান,</a:t>
            </a:r>
          </a:p>
          <a:p>
            <a:pPr algn="ctr"/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 (বায়ু),</a:t>
            </a:r>
          </a:p>
          <a:p>
            <a:pPr algn="ctr"/>
            <a:r>
              <a:rPr lang="bn-IN" sz="1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 বায়ু দূষণ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1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0204" y="980093"/>
            <a:ext cx="2961067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01421" y="980105"/>
            <a:ext cx="2507418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IN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ukesh Sutradh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665" y="1269242"/>
            <a:ext cx="1732655" cy="1739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Sukesh Sutradh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9657" y="1269242"/>
            <a:ext cx="1474513" cy="1608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 descr="dho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35" y="1314450"/>
            <a:ext cx="5631543" cy="483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093029" y="322942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8836" y="270928"/>
            <a:ext cx="1744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বায়ু দূষণ।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koyl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700" y="1314450"/>
            <a:ext cx="5267779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3425372" y="856343"/>
            <a:ext cx="5297714" cy="1464825"/>
          </a:xfrm>
          <a:prstGeom prst="ribbon2">
            <a:avLst>
              <a:gd name="adj1" fmla="val 33333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 w="190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60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1727200" y="2678895"/>
            <a:ext cx="8098971" cy="2090057"/>
          </a:xfrm>
          <a:prstGeom prst="wave">
            <a:avLst/>
          </a:prstGeom>
          <a:solidFill>
            <a:schemeClr val="accent3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দূষণ।</a:t>
            </a:r>
            <a:endParaRPr lang="en-US" sz="4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2177141" y="870856"/>
            <a:ext cx="7765143" cy="696686"/>
          </a:xfrm>
          <a:prstGeom prst="parallelogram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03385" y="2532185"/>
            <a:ext cx="10818055" cy="2034011"/>
          </a:xfrm>
          <a:prstGeom prst="round2Diag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৫.২.১ বায়ু দূষণের উদাহরণ দিতে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৫.২.২ বায়ু দূষণের কারণ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৫.২.৩ দূষিত বায়ু কীভাবে স্বাস্থ্যের জন্য ক্ষতিকর তা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6762" y="5664762"/>
            <a:ext cx="23791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কয়লা পোড়ানো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54108" y="424244"/>
            <a:ext cx="511069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বায়ু দূষণের কারণ।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9734" y="5766362"/>
            <a:ext cx="306846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 কারখানার ধোঁয়া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ho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06" y="1333500"/>
            <a:ext cx="5136244" cy="428625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2" name="Picture 11" descr="koyl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1352550"/>
            <a:ext cx="5372099" cy="42291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6762" y="5664762"/>
            <a:ext cx="190949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গাড়ির ধোঁয়া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6958" y="405194"/>
            <a:ext cx="511069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বায়ু দূষণের কারণ।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9734" y="5766362"/>
            <a:ext cx="135646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ধূলি ঝড়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erqw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270001"/>
            <a:ext cx="5333999" cy="427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erwwq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100" y="1333500"/>
            <a:ext cx="5208818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ht  mob- 01718779870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23-Oct-19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6762" y="5664762"/>
            <a:ext cx="312136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 প্রাণীদেহের দুর্গদ্ধ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4558" y="290894"/>
            <a:ext cx="511069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বায়ু দূষণের কারণ।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9734" y="5709212"/>
            <a:ext cx="318548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অযথা আগুন জ্বালানো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dsaew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536" y="1257300"/>
            <a:ext cx="5431064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wrewq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51" y="1182011"/>
            <a:ext cx="5276850" cy="434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</TotalTime>
  <Words>690</Words>
  <Application>Microsoft Office PowerPoint</Application>
  <PresentationFormat>Widescreen</PresentationFormat>
  <Paragraphs>163</Paragraphs>
  <Slides>22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1489</cp:revision>
  <dcterms:created xsi:type="dcterms:W3CDTF">2017-07-12T02:49:00Z</dcterms:created>
  <dcterms:modified xsi:type="dcterms:W3CDTF">2019-10-23T02:35:35Z</dcterms:modified>
</cp:coreProperties>
</file>