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25" r:id="rId2"/>
    <p:sldId id="492" r:id="rId3"/>
    <p:sldId id="502" r:id="rId4"/>
    <p:sldId id="350" r:id="rId5"/>
    <p:sldId id="331" r:id="rId6"/>
    <p:sldId id="504" r:id="rId7"/>
    <p:sldId id="495" r:id="rId8"/>
    <p:sldId id="489" r:id="rId9"/>
    <p:sldId id="491" r:id="rId10"/>
    <p:sldId id="498" r:id="rId11"/>
    <p:sldId id="484" r:id="rId12"/>
    <p:sldId id="496" r:id="rId13"/>
    <p:sldId id="500" r:id="rId14"/>
    <p:sldId id="497" r:id="rId15"/>
    <p:sldId id="385" r:id="rId16"/>
    <p:sldId id="314" r:id="rId17"/>
    <p:sldId id="485" r:id="rId18"/>
    <p:sldId id="42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9900CC"/>
    <a:srgbClr val="00CC00"/>
    <a:srgbClr val="CCCC00"/>
    <a:srgbClr val="0000FF"/>
    <a:srgbClr val="00CC99"/>
    <a:srgbClr val="FFFF99"/>
    <a:srgbClr val="FFCCFF"/>
    <a:srgbClr val="FF00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68" autoAdjust="0"/>
    <p:restoredTop sz="88455" autoAdjust="0"/>
  </p:normalViewPr>
  <p:slideViewPr>
    <p:cSldViewPr snapToGrid="0">
      <p:cViewPr>
        <p:scale>
          <a:sx n="67" d="100"/>
          <a:sy n="67" d="100"/>
        </p:scale>
        <p:origin x="-876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pPr/>
              <a:t>Mon,Oct,2019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50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03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086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53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5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4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69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82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02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69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189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61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44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2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6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5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6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98000">
              <a:schemeClr val="bg1"/>
            </a:gs>
            <a:gs pos="100000">
              <a:srgbClr val="E2EBF5"/>
            </a:gs>
            <a:gs pos="10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607" y="2859707"/>
            <a:ext cx="6261612" cy="22552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0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600" dirty="0">
              <a:solidFill>
                <a:srgbClr val="00B050"/>
              </a:solidFill>
              <a:effectLst>
                <a:glow rad="63500">
                  <a:srgbClr val="00CC00"/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838" y="602277"/>
            <a:ext cx="6958012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</a:t>
            </a:r>
            <a:r>
              <a:rPr lang="bn-BD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3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2604656" cy="882964"/>
            <a:chOff x="-1" y="0"/>
            <a:chExt cx="2970461" cy="997527"/>
          </a:xfrm>
          <a:solidFill>
            <a:srgbClr val="00B0F0"/>
          </a:solidFill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" y="99969"/>
              <a:ext cx="2687783" cy="799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561110" y="265160"/>
            <a:ext cx="177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468" y="3061120"/>
            <a:ext cx="8524568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 মাধ্যমে যে সমস্ত খনিজ লবণ আমাদের শরীরে প্রবেশ করে তার একটি তালিকা তৈরী কর।</a:t>
            </a:r>
            <a:endParaRPr lang="bn-BD" sz="4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1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466" y="4989932"/>
            <a:ext cx="8524568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রোগটির নাম কী? কীসের অভাবে এ রোগটি হয়ে থাকে?</a:t>
            </a:r>
            <a:endParaRPr lang="bn-BD" sz="4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DOEL\Desktop\Khonij lobon\io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1" y="428625"/>
            <a:ext cx="4972051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946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DOEL\Desktop\Khonij lobon\sd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63" y="457201"/>
            <a:ext cx="4830819" cy="27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854" y="561978"/>
            <a:ext cx="2981325" cy="24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Users\DOEL\Desktop\Khonij lobon\download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48" y="3314705"/>
            <a:ext cx="5674771" cy="20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937" y="5608658"/>
            <a:ext cx="7786687" cy="95410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দাঁত ও হাড় গঠনে, রক্ত জমাট বাঁধতে ও সুষ্ঠু স্নায়ু ব্যবস্থাপনায় কোন খনিজ উপাদানটি সাহায্য করে?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765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Khonij lobon\asdfs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" y="366710"/>
            <a:ext cx="7686675" cy="50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49" y="5837266"/>
            <a:ext cx="7786687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রক্তের লৌহিত কণিকা গঠনে কার ভূমিকা রয়েছে?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986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Khonij lobon\the-muscular-system-diagram-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425" y="602253"/>
            <a:ext cx="4714876" cy="38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5826" y="5208597"/>
            <a:ext cx="778668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পেশি সংকোচন ও প্রসারণে কোন খনিজ উপাদানটি সাহায্য করে?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041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  <a:solidFill>
            <a:srgbClr val="00B0F0"/>
          </a:solidFill>
        </p:grpSpPr>
        <p:sp>
          <p:nvSpPr>
            <p:cNvPr id="11" name="Pentagon 10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208435" y="264741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7" y="2901776"/>
            <a:ext cx="8258175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ক্যালসিয়াম, ফসফরাস ও আয়োডিনযুক্ত কয়েকটি খাদ্যের নাম লেখ এবং এগুলো তোমাদের কীভাবে উপকার করে থাকে?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37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489384"/>
            <a:ext cx="64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খনিজ লবণ কী?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133596"/>
            <a:ext cx="79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পাঁচটি খনিজ লবণের নাম বল।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29339"/>
            <a:ext cx="785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 গলগন্ড রোগ কী এবং কেন হয়?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3" y="3421002"/>
            <a:ext cx="8154845" cy="1312407"/>
            <a:chOff x="812173" y="3490277"/>
            <a:chExt cx="8154845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3" y="3490277"/>
              <a:ext cx="8154845" cy="1298555"/>
              <a:chOff x="812173" y="3781232"/>
              <a:chExt cx="8154845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3" y="3781232"/>
                <a:ext cx="81548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প্রশ্ন: থাইরয়েড গ্রস্থির কাজ সুষ্ঠুভাবে সম্পাদন করে নিচের কোনটি?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ক্লোনিন             ক্যালসিয়াম               আয়োডিন               ফসফরাস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4427665" y="4092096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42946" y="5000420"/>
            <a:ext cx="8655457" cy="1424029"/>
            <a:chOff x="684506" y="3490277"/>
            <a:chExt cx="8655457" cy="1424029"/>
          </a:xfrm>
        </p:grpSpPr>
        <p:grpSp>
          <p:nvGrpSpPr>
            <p:cNvPr id="69" name="Group 68"/>
            <p:cNvGrpSpPr/>
            <p:nvPr/>
          </p:nvGrpSpPr>
          <p:grpSpPr>
            <a:xfrm>
              <a:off x="684506" y="3490277"/>
              <a:ext cx="8655457" cy="1424029"/>
              <a:chOff x="684506" y="3781232"/>
              <a:chExt cx="8655457" cy="142402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84506" y="3781232"/>
                <a:ext cx="86554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৫. প্রশ্ন: খনিজ লবণ দেহে কয়ভাবে কাজ করে?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1" y="4435820"/>
                <a:ext cx="782780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   দুই                      তিন                      চার                পাঁচ ভাবে।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99991" y="4433456"/>
                <a:ext cx="623454" cy="646331"/>
                <a:chOff x="315081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15081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70499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847290" y="4419604"/>
                <a:ext cx="623454" cy="646331"/>
                <a:chOff x="718635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718635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815618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525943" y="4156353"/>
              <a:ext cx="623454" cy="646331"/>
              <a:chOff x="8604126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604126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701171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757710" y="5697379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50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7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4" name="Pentagon 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28687" y="2799293"/>
            <a:ext cx="7000875" cy="1569660"/>
          </a:xfrm>
          <a:prstGeom prst="rect">
            <a:avLst/>
          </a:prstGeom>
          <a:noFill/>
          <a:ln w="285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দিনের খাদ্য তালিকায় প্রয়োজনীয় খনিজ লবণ পাওয়ার জন্য আমরা কী কী প্রদক্ষেপ গ্রহণ করতে পারি?</a:t>
            </a:r>
          </a:p>
        </p:txBody>
      </p:sp>
    </p:spTree>
    <p:extLst>
      <p:ext uri="{BB962C8B-B14F-4D97-AF65-F5344CB8AC3E}">
        <p14:creationId xmlns:p14="http://schemas.microsoft.com/office/powerpoint/2010/main" xmlns="" val="51767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6900" y="1831094"/>
            <a:ext cx="5744035" cy="28123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CurveUp">
              <a:avLst>
                <a:gd name="adj" fmla="val 0"/>
              </a:avLst>
            </a:prstTxWarp>
            <a:spAutoFit/>
          </a:bodyPr>
          <a:lstStyle/>
          <a:p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ধন্যবাদ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77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43263" y="471488"/>
            <a:ext cx="2403988" cy="957262"/>
            <a:chOff x="-1" y="0"/>
            <a:chExt cx="2970461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Pentagon 6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90" y="16662"/>
              <a:ext cx="2292108" cy="9388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1832" y="3089571"/>
            <a:ext cx="4723106" cy="3323987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শরিফ হোসেন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</a:t>
            </a:r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মাষ্টাস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রানাশাল </a:t>
            </a:r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মির্জাপুর টাঙ্গাইল </a:t>
            </a:r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</a:t>
            </a:r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১১৪১৮২৪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NikoshBAN" pitchFamily="2" charset="0"/>
              </a:rPr>
              <a:t>sharifict2016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bn-IN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22224212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4962" y="3089577"/>
            <a:ext cx="3216421" cy="255454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ত্রয়োদশ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659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741" y="59484"/>
            <a:ext cx="3033739" cy="855408"/>
            <a:chOff x="-39603" y="0"/>
            <a:chExt cx="3997541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Pentagon 4"/>
            <p:cNvSpPr/>
            <p:nvPr/>
          </p:nvSpPr>
          <p:spPr>
            <a:xfrm>
              <a:off x="-1" y="0"/>
              <a:ext cx="3957939" cy="997527"/>
            </a:xfrm>
            <a:prstGeom prst="homePlat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39603" y="99969"/>
              <a:ext cx="3623506" cy="897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1" name="Picture 3" descr="C:\Users\DOEL\Desktop\kennecott-mine-ga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875" y="1143001"/>
            <a:ext cx="5494972" cy="43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\Desktop\4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729" y="1314450"/>
            <a:ext cx="6535692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43075" y="6039115"/>
            <a:ext cx="5429250" cy="58477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6" y="2057408"/>
            <a:ext cx="7627936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6921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4741" y="59484"/>
            <a:ext cx="3033739" cy="855408"/>
            <a:chOff x="-39603" y="0"/>
            <a:chExt cx="3997541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" name="Pentagon 20"/>
            <p:cNvSpPr/>
            <p:nvPr/>
          </p:nvSpPr>
          <p:spPr>
            <a:xfrm>
              <a:off x="-1" y="0"/>
              <a:ext cx="3957939" cy="997527"/>
            </a:xfrm>
            <a:prstGeom prst="homePlat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39603" y="99969"/>
              <a:ext cx="3623506" cy="897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00313" y="4953268"/>
            <a:ext cx="417195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6702" y="1428751"/>
            <a:ext cx="5712324" cy="33385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C:\Users\DOEL\Desktop\Khonij lobon\Sulphur-2115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" y="1357291"/>
            <a:ext cx="3556704" cy="2901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28912" y="5167583"/>
            <a:ext cx="4023549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কী? এটি কোথায় পাওয়া যায়?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42887" y="5087363"/>
            <a:ext cx="1971676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3200" dirty="0"/>
          </a:p>
        </p:txBody>
      </p:sp>
      <p:pic>
        <p:nvPicPr>
          <p:cNvPr id="16" name="Picture 3" descr="C:\Users\DOEL\Desktop\Khonij lobon\phospho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7" y="1385867"/>
            <a:ext cx="2943224" cy="2943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015163" y="5173087"/>
            <a:ext cx="1785937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2393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4" grpId="0" animBg="1"/>
      <p:bldP spid="14" grpId="1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440" y="1917298"/>
            <a:ext cx="8023123" cy="167614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খনিজ লবণ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7445" y="4662444"/>
            <a:ext cx="6386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৮</a:t>
            </a:r>
            <a:endParaRPr lang="bn-B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2360" y="2343360"/>
            <a:ext cx="8248726" cy="2985433"/>
          </a:xfrm>
          <a:prstGeom prst="rect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 পাঠ শেষে শিক্ষার্থীরা...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আমাদের দেহের জন্য প্রয়োজনীয় খনিজ লবণ সনাক্ত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লবণের উৎস বর্ণনা করতে পারবে;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লবণের কাজ ব্যাখ্যা করতে পারবে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185882"/>
            <a:ext cx="9144000" cy="142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428875" y="114300"/>
            <a:ext cx="4371975" cy="1000125"/>
            <a:chOff x="2128838" y="1257300"/>
            <a:chExt cx="4371975" cy="1000125"/>
          </a:xfrm>
        </p:grpSpPr>
        <p:sp>
          <p:nvSpPr>
            <p:cNvPr id="20" name="Down Arrow 19"/>
            <p:cNvSpPr/>
            <p:nvPr/>
          </p:nvSpPr>
          <p:spPr>
            <a:xfrm>
              <a:off x="2128838" y="1257300"/>
              <a:ext cx="4371975" cy="1000125"/>
            </a:xfrm>
            <a:prstGeom prst="downArrow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99408" y="1301229"/>
              <a:ext cx="17668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480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6762" y="5008578"/>
            <a:ext cx="494070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কী? কোথায় পাওয়া যায়?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কাজে ব্যবহৃত হয়?</a:t>
            </a:r>
            <a:endParaRPr lang="en-US" sz="3200" dirty="0"/>
          </a:p>
        </p:txBody>
      </p:sp>
      <p:pic>
        <p:nvPicPr>
          <p:cNvPr id="4" name="Picture 2" descr="C:\Users\DOEL\Desktop\Khonij lobon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681" y="1300162"/>
            <a:ext cx="3963256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2" y="1162211"/>
            <a:ext cx="3714750" cy="361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92473" y="6211669"/>
            <a:ext cx="49407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বিটলবণ, যা আমরা খাই।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328737" y="328613"/>
            <a:ext cx="74331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আর কোন কোন লবণ খাই?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614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Khonij lobon\cals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429" y="209544"/>
            <a:ext cx="2666594" cy="179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293945"/>
            <a:ext cx="2028822" cy="534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2800" dirty="0"/>
          </a:p>
        </p:txBody>
      </p:sp>
      <p:pic>
        <p:nvPicPr>
          <p:cNvPr id="4099" name="Picture 3" descr="C:\Users\DOEL\Desktop\Khonij lobon\magnes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7182"/>
            <a:ext cx="2386011" cy="17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43325" y="2265371"/>
            <a:ext cx="22288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2800" dirty="0"/>
          </a:p>
        </p:txBody>
      </p:sp>
      <p:pic>
        <p:nvPicPr>
          <p:cNvPr id="4100" name="Picture 4" descr="C:\Users\DOEL\Desktop\Khonij lobon\phospho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28609"/>
            <a:ext cx="2071687" cy="17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72250" y="2236796"/>
            <a:ext cx="21145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2800" dirty="0"/>
          </a:p>
        </p:txBody>
      </p:sp>
      <p:pic>
        <p:nvPicPr>
          <p:cNvPr id="4101" name="Picture 5" descr="C:\Users\DOEL\Desktop\Khonij lobon\iodin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131" y="2911073"/>
            <a:ext cx="2157419" cy="16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85887" y="4479928"/>
            <a:ext cx="20002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আয়োডিন</a:t>
            </a:r>
            <a:endParaRPr lang="en-US" sz="2800" dirty="0"/>
          </a:p>
        </p:txBody>
      </p:sp>
      <p:pic>
        <p:nvPicPr>
          <p:cNvPr id="4102" name="Picture 6" descr="C:\Users\DOEL\Desktop\Khonij lobon\ir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524" y="3010848"/>
            <a:ext cx="1914525" cy="1468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00536" y="4522791"/>
            <a:ext cx="172878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লৌহ</a:t>
            </a:r>
            <a:endParaRPr lang="en-US" sz="2800" dirty="0"/>
          </a:p>
        </p:txBody>
      </p:sp>
      <p:pic>
        <p:nvPicPr>
          <p:cNvPr id="4103" name="Picture 7" descr="C:\Users\DOEL\Desktop\Khonij lobon\Sulphur-2115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886070"/>
            <a:ext cx="1936751" cy="15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715126" y="4522791"/>
            <a:ext cx="18573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271713" y="5165735"/>
            <a:ext cx="598646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পদার্থগুলো কোথায় পাওয়া যায়?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2786064" y="5903893"/>
            <a:ext cx="4586288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 খনিজ লবণগুলো কী আমরা সরাসরি গ্রহণ করতে পারি?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105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  <p:bldP spid="15" grpId="0" animBg="1"/>
      <p:bldP spid="17" grpId="0" animBg="1"/>
      <p:bldP spid="19" grpId="0" animBg="1"/>
      <p:bldP spid="19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esktop\Khonij lobon\p3_lead_55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197" y="3006794"/>
            <a:ext cx="3262055" cy="20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EL\Desktop\Khonij lobon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68652"/>
            <a:ext cx="2908351" cy="23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EL\Desktop\Khonij lobon\file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" y="328613"/>
            <a:ext cx="3000377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OEL\Desktop\Khonij lobon\file (2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790" y="2993224"/>
            <a:ext cx="3096811" cy="20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OEL\Desktop\Khonij lobon\ereq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4612" y="542925"/>
            <a:ext cx="2336601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2937" y="5722948"/>
            <a:ext cx="794385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খাদ্যগুলো থেকে আমরা খনিজ লবণ পেয়ে থাকি।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28651" y="5394342"/>
            <a:ext cx="79438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ছাড়া আর কোন কোন খাদ্য থেকে  আমরা খনিজ লবণ পেয়ে থাকি?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7117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8811</TotalTime>
  <Words>388</Words>
  <Application>Microsoft Office PowerPoint</Application>
  <PresentationFormat>On-screen Show (4:3)</PresentationFormat>
  <Paragraphs>86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lab-23-PC</cp:lastModifiedBy>
  <cp:revision>2001</cp:revision>
  <dcterms:created xsi:type="dcterms:W3CDTF">2014-09-29T08:00:15Z</dcterms:created>
  <dcterms:modified xsi:type="dcterms:W3CDTF">2019-10-21T04:52:22Z</dcterms:modified>
</cp:coreProperties>
</file>