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1" r:id="rId3"/>
    <p:sldId id="258" r:id="rId4"/>
    <p:sldId id="274" r:id="rId5"/>
    <p:sldId id="262" r:id="rId6"/>
    <p:sldId id="259" r:id="rId7"/>
    <p:sldId id="275" r:id="rId8"/>
    <p:sldId id="263" r:id="rId9"/>
    <p:sldId id="265" r:id="rId10"/>
    <p:sldId id="266" r:id="rId11"/>
    <p:sldId id="267" r:id="rId12"/>
    <p:sldId id="264" r:id="rId13"/>
    <p:sldId id="268" r:id="rId14"/>
    <p:sldId id="271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66"/>
    <a:srgbClr val="006666"/>
    <a:srgbClr val="660033"/>
    <a:srgbClr val="800000"/>
    <a:srgbClr val="A50021"/>
    <a:srgbClr val="006600"/>
    <a:srgbClr val="FF33CC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E929F-8739-427C-9324-067B521F76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56C0-4B55-424B-9295-388F8F73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5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56C0-4B55-424B-9295-388F8F737C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9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B223-2F1C-442F-9691-0F7BA0520207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066800" y="914400"/>
            <a:ext cx="6400800" cy="21336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524256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1046201" y="31036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MOG_TTC\March31\P1c_1april11\Cnidaria\cni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2604482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MOG_TTC\March31\P1c_1april11\Cnidaria\cnidar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1645920" cy="1234440"/>
          </a:xfrm>
          <a:prstGeom prst="rect">
            <a:avLst/>
          </a:prstGeom>
          <a:noFill/>
        </p:spPr>
      </p:pic>
      <p:pic>
        <p:nvPicPr>
          <p:cNvPr id="1030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00600"/>
            <a:ext cx="2362200" cy="180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nidar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648200"/>
            <a:ext cx="211980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nidar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10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04800"/>
            <a:ext cx="2028825" cy="22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1693901" y="2913102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প্লাটিহেলমিনথিস 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E:\MOG_TTC\March31\P1c_1april11\Cnidaria\cnida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00800" y="-4800600"/>
            <a:ext cx="1645920" cy="1234440"/>
          </a:xfrm>
          <a:prstGeom prst="rect">
            <a:avLst/>
          </a:prstGeom>
          <a:noFill/>
        </p:spPr>
      </p:pic>
      <p:pic>
        <p:nvPicPr>
          <p:cNvPr id="12" name="Picture 11" descr="platyhelminth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834" y="914400"/>
            <a:ext cx="2754766" cy="217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platyhelminthe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81500"/>
            <a:ext cx="2895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rem054p.gif"/>
          <p:cNvPicPr>
            <a:picLocks noChangeAspect="1"/>
          </p:cNvPicPr>
          <p:nvPr/>
        </p:nvPicPr>
        <p:blipFill>
          <a:blip r:embed="rId5"/>
          <a:srcRect t="4859" r="2842" b="4859"/>
          <a:stretch>
            <a:fillRect/>
          </a:stretch>
        </p:blipFill>
        <p:spPr>
          <a:xfrm>
            <a:off x="4816210" y="2057400"/>
            <a:ext cx="415157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Nematod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21" y="3048001"/>
            <a:ext cx="2406579" cy="15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Nemat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1584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nematod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69" y="914401"/>
            <a:ext cx="212103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ematod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926" y="4800600"/>
            <a:ext cx="2099234" cy="176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ematod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838200"/>
            <a:ext cx="2428022" cy="160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-779502" y="3141702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নেমাটোডা 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179"/>
            <a:ext cx="2212848" cy="820621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শ্রেণীর কাজ </a:t>
            </a:r>
            <a:endParaRPr lang="en-US" sz="4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The Nematoda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542" r="11542"/>
          <a:stretch>
            <a:fillRect/>
          </a:stretch>
        </p:blipFill>
        <p:spPr>
          <a:xfrm>
            <a:off x="3481183" y="1412829"/>
            <a:ext cx="1828800" cy="15571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286000" cy="2819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/>
            <a:r>
              <a:rPr lang="bn-BD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পাশের ছবিগুলো দেখ এবং এখান থেকে তোমার পছন্দ মত একটি ছবি নির্বাচন করে পর্বের নাম এবং ঐ পর্বের ২টি বৈশিষ্ট্য উল্লেখ কর।  </a:t>
            </a:r>
            <a:endParaRPr lang="en-US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aerobic_and_micro-aerophilic_protozoa_1153235625_aamp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83" y="1293625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6355" y="494676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3955" y="3417237"/>
            <a:ext cx="1645920" cy="1256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5983" y="310331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নেমাটোডা </a:t>
            </a:r>
            <a:endParaRPr lang="en-US" sz="2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355" y="4951225"/>
            <a:ext cx="147162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D Porifera (THEONELLIDAE) P62300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383" y="3732025"/>
            <a:ext cx="1447800" cy="1082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6783" y="297002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প্রোটোজোয়া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0355" y="49512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প্লাটিহেলমিনথিস</a:t>
            </a:r>
            <a:r>
              <a:rPr lang="bn-BD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latyhelminthe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1355" y="3655825"/>
            <a:ext cx="1295400" cy="102412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014583" y="7602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81583" y="9126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23983" y="31986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57583" y="31224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24583" y="28938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159135"/>
            <a:ext cx="8229600" cy="1143000"/>
          </a:xfrm>
          <a:solidFill>
            <a:srgbClr val="00B050"/>
          </a:solidFill>
        </p:spPr>
        <p:txBody>
          <a:bodyPr tIns="32653">
            <a:normAutofit/>
          </a:bodyPr>
          <a:lstStyle/>
          <a:p>
            <a:pPr algn="l"/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71192"/>
            <a:ext cx="7499838" cy="1077208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দেহের সব কাজ একটি মাত্র কোষ দিয়ে সম্পন্ন করে কোন </a:t>
            </a:r>
          </a:p>
          <a:p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পর্বের প্রাণী?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88022" y="2880212"/>
            <a:ext cx="7391400" cy="1415762"/>
          </a:xfrm>
          <a:prstGeom prst="rect">
            <a:avLst/>
          </a:prstGeom>
          <a:solidFill>
            <a:srgbClr val="00B05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দেহের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আবরণে ক্ষুদ্র ক্ষুদ্র ছিদ্র এবং সমুদ্রে বাস করে কোন পর্বের প্রাণী? 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46638" y="4437180"/>
            <a:ext cx="7391400" cy="646321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মেরুদন্ডী প্রাণীরা কোন পর্বের অন্তভূক্ত 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6638" y="5257800"/>
            <a:ext cx="7391400" cy="1477317"/>
          </a:xfrm>
          <a:prstGeom prst="rect">
            <a:avLst/>
          </a:prstGeom>
          <a:solidFill>
            <a:srgbClr val="FF000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প্রোটোজোয়া পর্বের অন্তভূক্ত প্রাণী দ্বারা সৃষ্ট দু’টি  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রোগের নাম বল। 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260" y="1942408"/>
            <a:ext cx="1828800" cy="13965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060" y="1586346"/>
            <a:ext cx="21827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53000" y="3505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হাইড্রা </a:t>
            </a:r>
            <a:endParaRPr lang="en-US" sz="2800" b="1" dirty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505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জেলিফিস</a:t>
            </a:r>
            <a:endParaRPr lang="en-US" sz="2800" b="1" dirty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267200"/>
            <a:ext cx="6400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ক. চিত্রের প্রণীগুলো কোন পর্বের?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খ. এরা পানিতে ভাসে কেন?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গ. এই পর্বের প্রাণীগুলোর প্রধান প্রধান বৈশিষ্ট্য উল্লেখ কর। 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ঘ. এই পর্বের প্রাণীদের অর্থনৈতিক গুরুত্ব বর্ণনা কর।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99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9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3" y="2586037"/>
            <a:ext cx="7066797" cy="3890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620962"/>
          </a:xfrm>
          <a:solidFill>
            <a:srgbClr val="FF0000"/>
          </a:solidFill>
        </p:spPr>
        <p:txBody>
          <a:bodyPr tIns="32653">
            <a:normAutofit fontScale="90000"/>
          </a:bodyPr>
          <a:lstStyle/>
          <a:p>
            <a:pPr algn="ctr"/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সপ্তম  শ্রেণী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300" dirty="0" smtClean="0">
                <a:latin typeface="NikoshBAN" pitchFamily="2" charset="0"/>
                <a:cs typeface="NikoshBAN" pitchFamily="2" charset="0"/>
              </a:rPr>
            </a:br>
            <a:r>
              <a:rPr lang="bn-BD" sz="9800" dirty="0" smtClean="0">
                <a:latin typeface="NikoshBAN" pitchFamily="2" charset="0"/>
                <a:cs typeface="NikoshBAN" pitchFamily="2" charset="0"/>
              </a:rPr>
              <a:t>সাধারণ বিজ্ঞান </a:t>
            </a:r>
            <a:endParaRPr lang="en-US" sz="67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60120" y="929007"/>
            <a:ext cx="6736080" cy="1509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মোঃ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সোহরাব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হুসাইন</a:t>
            </a:r>
            <a:endParaRPr kumimoji="0" lang="en-US" sz="9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2819400"/>
            <a:ext cx="7924800" cy="18288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</a:t>
            </a:r>
            <a:r>
              <a:rPr kumimoji="0" lang="bn-BD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হাড়োকান্দি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বলেশ্বরপুর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0" y="152400"/>
            <a:ext cx="276225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2466975" cy="1847850"/>
          </a:xfrm>
          <a:prstGeom prst="rect">
            <a:avLst/>
          </a:prstGeom>
        </p:spPr>
      </p:pic>
      <p:pic>
        <p:nvPicPr>
          <p:cNvPr id="4" name="Picture 3" descr="AD Porifera (THEONELLIDAE) P6230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65" y="2372458"/>
            <a:ext cx="2362200" cy="176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he Nematod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19" y="2539227"/>
            <a:ext cx="2406579" cy="15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01008015_8b7ee0f7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101" y="4500438"/>
            <a:ext cx="2362200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8919" y="4665077"/>
            <a:ext cx="2362200" cy="180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45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04278"/>
            <a:ext cx="8229600" cy="178276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আমাদের আজকের পাঠ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/>
        </p:nvGraphicFramePr>
        <p:xfrm>
          <a:off x="457200" y="306324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দশম </a:t>
                      </a:r>
                      <a:r>
                        <a:rPr lang="bn-BD" sz="7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অধ্যায় </a:t>
                      </a:r>
                    </a:p>
                    <a:p>
                      <a:pPr algn="ctr"/>
                      <a:r>
                        <a:rPr lang="bn-BD" sz="7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 জগৎ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219200"/>
          </a:xfrm>
          <a:solidFill>
            <a:srgbClr val="92D050"/>
          </a:solidFill>
        </p:spPr>
        <p:txBody>
          <a:bodyPr tIns="32653">
            <a:norm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323" y="1553566"/>
            <a:ext cx="7408985" cy="1138763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প্রাণী জগতের প্রকারভেদ (শ্রেণী বিন্যাস) বলতে পারবে।  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19908" y="2749894"/>
            <a:ext cx="7391400" cy="892542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প্রাণী জগতের বিভিন্ন পর্বের নাম বলতে পারবে।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19908" y="3728733"/>
            <a:ext cx="7391400" cy="923320"/>
          </a:xfrm>
          <a:prstGeom prst="rect">
            <a:avLst/>
          </a:prstGeom>
          <a:solidFill>
            <a:srgbClr val="FF00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বিভিন্ন পর্বের উদাহরণ দিতে পারবে।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715480"/>
            <a:ext cx="7391400" cy="923320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বিভিন্ন পর্বের বৈশিষ্ট্য বলতে পারবে।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প্রোটোজোয়া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অ্যানিলিডা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মলস্কা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05400" y="1752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আমব্য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399"/>
            <a:ext cx="2286000" cy="179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6200000">
            <a:off x="-1046202" y="26464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প্রোটোজোয়া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rotozoa-775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90800"/>
            <a:ext cx="2057400" cy="201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MIB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85800"/>
            <a:ext cx="256032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naerobic_and_micro-aerophilic_protozoa_1153235625_aampw.jpg"/>
          <p:cNvPicPr>
            <a:picLocks noChangeAspect="1"/>
          </p:cNvPicPr>
          <p:nvPr/>
        </p:nvPicPr>
        <p:blipFill>
          <a:blip r:embed="rId5"/>
          <a:srcRect l="6897" t="6897" r="6897" b="6897"/>
          <a:stretch>
            <a:fillRect/>
          </a:stretch>
        </p:blipFill>
        <p:spPr>
          <a:xfrm>
            <a:off x="1447800" y="44958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Termite-Protozoa-6946.jpg"/>
          <p:cNvPicPr>
            <a:picLocks noChangeAspect="1"/>
          </p:cNvPicPr>
          <p:nvPr/>
        </p:nvPicPr>
        <p:blipFill>
          <a:blip r:embed="rId6"/>
          <a:srcRect l="4167"/>
          <a:stretch>
            <a:fillRect/>
          </a:stretch>
        </p:blipFill>
        <p:spPr>
          <a:xfrm>
            <a:off x="6453427" y="4648200"/>
            <a:ext cx="200477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970002" y="28750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orifera_01_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201008015_8b7ee0f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57200"/>
            <a:ext cx="2362200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D Porifera (THEONELLIDAE) P6230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743199"/>
            <a:ext cx="2362200" cy="176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eucosolen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953000"/>
            <a:ext cx="2209800" cy="174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phylum_porife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953000"/>
            <a:ext cx="2286000" cy="162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205</Words>
  <Application>Microsoft Office PowerPoint</Application>
  <PresentationFormat>On-screen Show (4:3)</PresentationFormat>
  <Paragraphs>58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সপ্তম  শ্রেণী সাধারণ বিজ্ঞান </vt:lpstr>
      <vt:lpstr>PowerPoint Presentation</vt:lpstr>
      <vt:lpstr>PowerPoint Presentation</vt:lpstr>
      <vt:lpstr>PowerPoint Presentation</vt:lpstr>
      <vt:lpstr>শিখন ফল </vt:lpstr>
      <vt:lpstr>প্রাণী জগৎ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শ্রেণীর কাজ </vt:lpstr>
      <vt:lpstr>               মূল্যায়ন</vt:lpstr>
      <vt:lpstr>বাড়ীর কাজ </vt:lpstr>
      <vt:lpstr>সবাইকে ধন্যবাদ</vt:lpstr>
    </vt:vector>
  </TitlesOfParts>
  <Company>Dhaka-TTC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Lab36</dc:creator>
  <cp:lastModifiedBy>ELITE</cp:lastModifiedBy>
  <cp:revision>103</cp:revision>
  <dcterms:created xsi:type="dcterms:W3CDTF">2011-03-31T04:48:02Z</dcterms:created>
  <dcterms:modified xsi:type="dcterms:W3CDTF">2019-10-23T19:48:23Z</dcterms:modified>
</cp:coreProperties>
</file>