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59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74" r:id="rId16"/>
    <p:sldId id="276" r:id="rId17"/>
    <p:sldId id="27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79" autoAdjust="0"/>
  </p:normalViewPr>
  <p:slideViewPr>
    <p:cSldViewPr>
      <p:cViewPr varScale="1">
        <p:scale>
          <a:sx n="82" d="100"/>
          <a:sy n="82" d="100"/>
        </p:scale>
        <p:origin x="10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036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7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64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1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3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12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42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82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1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61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1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স্বাগতম</a:t>
            </a:r>
            <a:endParaRPr lang="en-US" sz="9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752600"/>
            <a:ext cx="6248400" cy="4621944"/>
          </a:xfr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স্নেহওশর্করার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705600" cy="4876800"/>
          </a:xfrm>
          <a:solidFill>
            <a:srgbClr val="FFC00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 শর্করার কাজ-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দেহে তাপ বা শক্তি সরবরাহ করা।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কিটোসিস নামক রোগ হতে রক্ষা করে।</a:t>
            </a:r>
          </a:p>
          <a:p>
            <a:pPr marL="0" indent="0">
              <a:buNone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      স্নেহ পদার্থের কাজ-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দেহে তাপও শক্তি উৎপন্ন করে।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দেহ থেকে তাপ অপচয় রোধ করে।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304800"/>
            <a:ext cx="5638800" cy="1189038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শ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র্করার অভাবের ফল</a:t>
            </a:r>
            <a:br>
              <a:rPr lang="bn-BD" sz="4800" dirty="0" smtClean="0">
                <a:latin typeface="NikoshBAN" pitchFamily="2" charset="0"/>
                <a:cs typeface="NikoshBAN" pitchFamily="2" charset="0"/>
              </a:rPr>
            </a:b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6838950" cy="4351338"/>
          </a:xfrm>
          <a:solidFill>
            <a:srgbClr val="92D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শর্করার অভাবে কিটোসিস রোগ হয়।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দেহের ওজন কমতে থাকে।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ক্ষুধা বেড়ে যায়।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শরীর দূর্বল হয়ে যায়।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8878"/>
            <a:ext cx="5467350" cy="110807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algn="l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স্নেহপদার্থের উৎস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5624"/>
            <a:ext cx="8362950" cy="4965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577" y="1869776"/>
            <a:ext cx="1828800" cy="2438400"/>
          </a:xfrm>
          <a:prstGeom prst="rect">
            <a:avLst/>
          </a:prstGeom>
        </p:spPr>
      </p:pic>
      <p:pic>
        <p:nvPicPr>
          <p:cNvPr id="5" name="Picture 4" descr="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660871"/>
            <a:ext cx="2038350" cy="2247900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604" y="1660871"/>
            <a:ext cx="2814637" cy="28562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78813" y="4770165"/>
            <a:ext cx="8382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তেল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2018" y="4462344"/>
            <a:ext cx="990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মাখন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3777" y="4757626"/>
            <a:ext cx="45720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ঘি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a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30311" y="5629099"/>
            <a:ext cx="1664614" cy="958036"/>
          </a:xfrm>
          <a:prstGeom prst="rect">
            <a:avLst/>
          </a:prstGeom>
        </p:spPr>
      </p:pic>
      <p:pic>
        <p:nvPicPr>
          <p:cNvPr id="11" name="Picture 10" descr="index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817" y="5444135"/>
            <a:ext cx="1418383" cy="1143000"/>
          </a:xfrm>
          <a:prstGeom prst="rect">
            <a:avLst/>
          </a:prstGeom>
        </p:spPr>
      </p:pic>
      <p:pic>
        <p:nvPicPr>
          <p:cNvPr id="12" name="Picture 11" descr="Products_1241235117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6222" y="5533015"/>
            <a:ext cx="1810506" cy="115020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7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   দলীয়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শর্করার উৎস কী?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শর্করা ও স্নেহের দুটি কাজ লিখ।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প্রাণীজ স্নেহের উদাহরণ দাও।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       মূল্যায়ণ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828801"/>
            <a:ext cx="2286000" cy="1600199"/>
          </a:xfrm>
        </p:spPr>
      </p:pic>
      <p:pic>
        <p:nvPicPr>
          <p:cNvPr id="5" name="Picture 4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1" y="1828800"/>
            <a:ext cx="2362200" cy="1905000"/>
          </a:xfrm>
          <a:prstGeom prst="rect">
            <a:avLst/>
          </a:prstGeom>
        </p:spPr>
      </p:pic>
      <p:pic>
        <p:nvPicPr>
          <p:cNvPr id="7" name="Picture 6" descr="images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1686831"/>
            <a:ext cx="2133600" cy="1905000"/>
          </a:xfrm>
          <a:prstGeom prst="rect">
            <a:avLst/>
          </a:prstGeom>
        </p:spPr>
      </p:pic>
      <p:pic>
        <p:nvPicPr>
          <p:cNvPr id="9" name="Picture 8" descr="a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0" y="3849726"/>
            <a:ext cx="2143125" cy="1981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17369" y="6038486"/>
            <a:ext cx="5410200" cy="76944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চিত্রে কোনগুলো শর্করা?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05600" cy="868362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মূল্যায়ন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514599"/>
            <a:ext cx="7067550" cy="3662363"/>
          </a:xfrm>
          <a:solidFill>
            <a:srgbClr val="00B0F0"/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কিটোসিস কিসের অভাবে হয়?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শর্করার উৎস কি  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স্নেহের উৎস কি  ।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শর্করা কে কয় ভাগে ভাগ করা হয় ।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886700" cy="1325563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88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8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57600"/>
            <a:ext cx="7886700" cy="2212975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স্বাস্হ্য রক্ষায় শর্করা ও স্নেহের     ভূমিকা ব্যাখ্যা কর।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90601"/>
          </a:xfrm>
          <a:solidFill>
            <a:srgbClr val="FFC000"/>
          </a:solidFill>
        </p:spPr>
        <p:txBody>
          <a:bodyPr>
            <a:noAutofit/>
          </a:bodyPr>
          <a:lstStyle/>
          <a:p>
            <a:pPr algn="l"/>
            <a:r>
              <a:rPr lang="bn-BD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52601"/>
            <a:ext cx="7315200" cy="4891524"/>
          </a:xfr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     শিখন ফলঃ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  <a:solidFill>
            <a:srgbClr val="FF0000"/>
          </a:solidFill>
        </p:spPr>
        <p:txBody>
          <a:bodyPr>
            <a:noAutofit/>
          </a:bodyPr>
          <a:lstStyle/>
          <a:p>
            <a:pPr>
              <a:buNone/>
            </a:pPr>
            <a:endParaRPr lang="bn-BD" sz="4000" dirty="0" smtClean="0">
              <a:latin typeface="NikoshBAN" pitchFamily="2" charset="0"/>
              <a:cs typeface="NikoshBAN" pitchFamily="2" charset="0"/>
            </a:endParaRP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শর্করা ও স্নেহ জাতীয় খাদ্যের প্রকারভেদ বলতে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শর্করা ও স্নেহের উৎস ও কাজ বর্ননা করতে পারবে।</a:t>
            </a:r>
          </a:p>
          <a:p>
            <a:pPr marL="742950" indent="-742950">
              <a:buFont typeface="+mj-lt"/>
              <a:buAutoNum type="arabicPeriod"/>
            </a:pP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শর্করা ও স্নেহ পদার্থের অভাবের ফল ব্যাখ্যা করতে পারবে।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533401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                    নিচের চিত্রটি লক্ষ্য করঃ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high-protein-food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57300"/>
            <a:ext cx="4648200" cy="3810000"/>
          </a:xfr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8843" y="651669"/>
            <a:ext cx="2790825" cy="2590800"/>
          </a:xfrm>
          <a:prstGeom prst="rect">
            <a:avLst/>
          </a:prstGeom>
        </p:spPr>
      </p:pic>
      <p:pic>
        <p:nvPicPr>
          <p:cNvPr id="7" name="Picture 6" descr="canva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7887" y="3619500"/>
            <a:ext cx="2728913" cy="19049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09800" y="5901530"/>
            <a:ext cx="6019800" cy="707886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বিভিন্ন ধরনের আমিষ জাতীয় খাদ্য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5562600" cy="1066800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5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শর্করাওস্নেহজাতীয়খাদ্য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5400" dirty="0" smtClean="0">
                <a:latin typeface="NikoshBAN" pitchFamily="2" charset="0"/>
                <a:cs typeface="NikoshBAN" pitchFamily="2" charset="0"/>
              </a:rPr>
            </a:b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296150" cy="4351338"/>
          </a:xfrm>
          <a:solidFill>
            <a:srgbClr val="00B050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শর্করাকে তিন ভাগে ভাগ করা হয়েছে।যথা-</a:t>
            </a:r>
          </a:p>
          <a:p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মনোস্যাকরাইডঃগ্লুকোজ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ডাইস্যাকারাইডঃসুক্রোজ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পলিস্যাকারাইডঃস্টার্চ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30274"/>
          </a:xfrm>
          <a:solidFill>
            <a:srgbClr val="FF0000"/>
          </a:solidFill>
        </p:spPr>
        <p:txBody>
          <a:bodyPr>
            <a:noAutofit/>
          </a:bodyPr>
          <a:lstStyle/>
          <a:p>
            <a:pPr algn="l"/>
            <a:r>
              <a:rPr lang="bn-BD" sz="72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মনোস্যাকারাইড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1591867"/>
            <a:ext cx="2724150" cy="2133600"/>
          </a:xfrm>
        </p:spPr>
      </p:pic>
      <p:pic>
        <p:nvPicPr>
          <p:cNvPr id="5" name="Picture 4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493044"/>
            <a:ext cx="4205288" cy="2133601"/>
          </a:xfrm>
          <a:prstGeom prst="rect">
            <a:avLst/>
          </a:prstGeom>
        </p:spPr>
      </p:pic>
      <p:pic>
        <p:nvPicPr>
          <p:cNvPr id="6" name="Picture 5" descr="index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4267200"/>
            <a:ext cx="4572000" cy="2362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3886200" cy="914400"/>
          </a:xfrm>
          <a:solidFill>
            <a:srgbClr val="FF0000"/>
          </a:solidFill>
        </p:spPr>
        <p:txBody>
          <a:bodyPr>
            <a:normAutofit fontScale="90000"/>
          </a:bodyPr>
          <a:lstStyle/>
          <a:p>
            <a:pPr algn="l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ডাইস্যাকারাইড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274947"/>
            <a:ext cx="3429000" cy="3067845"/>
          </a:xfrm>
        </p:spPr>
      </p:pic>
      <p:pic>
        <p:nvPicPr>
          <p:cNvPr id="5" name="Picture 4" descr="V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0"/>
            <a:ext cx="3505199" cy="4138612"/>
          </a:xfrm>
          <a:prstGeom prst="rect">
            <a:avLst/>
          </a:prstGeom>
        </p:spPr>
      </p:pic>
      <p:pic>
        <p:nvPicPr>
          <p:cNvPr id="6" name="Picture 5" descr="VEGE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4343400"/>
            <a:ext cx="4495800" cy="2057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5314950" cy="930274"/>
          </a:xfrm>
          <a:solidFill>
            <a:srgbClr val="92D050"/>
          </a:solidFill>
        </p:spPr>
        <p:txBody>
          <a:bodyPr>
            <a:noAutofit/>
          </a:bodyPr>
          <a:lstStyle/>
          <a:p>
            <a:pPr algn="l"/>
            <a:r>
              <a:rPr lang="bn-BD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পলিস্যাকারাইড</a:t>
            </a:r>
            <a:endParaRPr lang="en-US" sz="7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carbohydrat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2362200"/>
            <a:ext cx="4724400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057400"/>
            <a:ext cx="3352800" cy="342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bn-BD" sz="9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স্নেহপদার্থ</a:t>
            </a:r>
            <a:endParaRPr lang="en-US" sz="9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        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উদ্ভিজ্জস্নেহঃ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OIL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048000"/>
            <a:ext cx="3514725" cy="2676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743200"/>
            <a:ext cx="3048000" cy="2743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235073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l"/>
            <a:r>
              <a:rPr lang="bn-BD" sz="8800" dirty="0" smtClean="0">
                <a:latin typeface="NikoshBAN" pitchFamily="2" charset="0"/>
                <a:cs typeface="NikoshBAN" pitchFamily="2" charset="0"/>
              </a:rPr>
              <a:t>      প্রাণিজস্নেহ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 descr="S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33600"/>
            <a:ext cx="2057400" cy="2666266"/>
          </a:xfrm>
        </p:spPr>
      </p:pic>
      <p:pic>
        <p:nvPicPr>
          <p:cNvPr id="5" name="Picture 4" descr="E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2286000"/>
            <a:ext cx="2114550" cy="2667000"/>
          </a:xfrm>
          <a:prstGeom prst="rect">
            <a:avLst/>
          </a:prstGeom>
        </p:spPr>
      </p:pic>
      <p:pic>
        <p:nvPicPr>
          <p:cNvPr id="6" name="Picture 5" descr="Q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2209800"/>
            <a:ext cx="2590800" cy="2743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601</TotalTime>
  <Words>192</Words>
  <Application>Microsoft Office PowerPoint</Application>
  <PresentationFormat>On-screen Show (4:3)</PresentationFormat>
  <Paragraphs>52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       স্বাগতম</vt:lpstr>
      <vt:lpstr>                 শিখন ফলঃ</vt:lpstr>
      <vt:lpstr>                      নিচের চিত্রটি লক্ষ্য করঃ</vt:lpstr>
      <vt:lpstr>  শর্করাওস্নেহজাতীয়খাদ্য </vt:lpstr>
      <vt:lpstr>     মনোস্যাকারাইড</vt:lpstr>
      <vt:lpstr>ডাইস্যাকারাইড</vt:lpstr>
      <vt:lpstr>পলিস্যাকারাইড</vt:lpstr>
      <vt:lpstr>      স্নেহপদার্থ</vt:lpstr>
      <vt:lpstr>      প্রাণিজস্নেহ</vt:lpstr>
      <vt:lpstr>            স্নেহওশর্করার কাজ</vt:lpstr>
      <vt:lpstr> শর্করার অভাবের ফল </vt:lpstr>
      <vt:lpstr>      স্নেহপদার্থের উৎস</vt:lpstr>
      <vt:lpstr>      দলীয় কাজ</vt:lpstr>
      <vt:lpstr>       মূল্যায়ণ</vt:lpstr>
      <vt:lpstr>          মূল্যায়ন</vt:lpstr>
      <vt:lpstr>     বাড়ির কাজ</vt:lpstr>
      <vt:lpstr>       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ELITE</cp:lastModifiedBy>
  <cp:revision>127</cp:revision>
  <dcterms:created xsi:type="dcterms:W3CDTF">2006-08-16T00:00:00Z</dcterms:created>
  <dcterms:modified xsi:type="dcterms:W3CDTF">2019-10-23T21:50:42Z</dcterms:modified>
</cp:coreProperties>
</file>