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84" r:id="rId2"/>
    <p:sldId id="282" r:id="rId3"/>
    <p:sldId id="285" r:id="rId4"/>
    <p:sldId id="277" r:id="rId5"/>
    <p:sldId id="278" r:id="rId6"/>
    <p:sldId id="267" r:id="rId7"/>
    <p:sldId id="256" r:id="rId8"/>
    <p:sldId id="259" r:id="rId9"/>
    <p:sldId id="271" r:id="rId10"/>
    <p:sldId id="272" r:id="rId11"/>
    <p:sldId id="257" r:id="rId12"/>
    <p:sldId id="286" r:id="rId13"/>
    <p:sldId id="273" r:id="rId14"/>
    <p:sldId id="279" r:id="rId15"/>
    <p:sldId id="262" r:id="rId16"/>
    <p:sldId id="260" r:id="rId17"/>
    <p:sldId id="261" r:id="rId18"/>
    <p:sldId id="266" r:id="rId19"/>
    <p:sldId id="275" r:id="rId20"/>
    <p:sldId id="280" r:id="rId21"/>
    <p:sldId id="274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 varScale="1">
        <p:scale>
          <a:sx n="65" d="100"/>
          <a:sy n="65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362200"/>
            <a:ext cx="5943600" cy="221599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38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138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9577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295870"/>
            <a:ext cx="3240360" cy="11079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পরি</a:t>
            </a:r>
            <a:r>
              <a:rPr lang="bn-BD" sz="66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চিতি</a:t>
            </a:r>
            <a:r>
              <a:rPr lang="bn-BD" sz="8800" b="1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baseline="-25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baseline="-25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844824"/>
            <a:ext cx="4235642" cy="35086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54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প্রযুক্তিরগুরুত্ব 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শ্রেণিঃ ৮ম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০ মিনিট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: ০6-09-২০১9ইং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1838998"/>
            <a:ext cx="4071519" cy="372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=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খোকন</a:t>
            </a:r>
            <a:r>
              <a:rPr lang="en-US" sz="32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2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ঘোষ</a:t>
            </a:r>
            <a:endParaRPr lang="bn-BD" sz="3200" b="1" dirty="0" smtClean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2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)</a:t>
            </a:r>
            <a:endParaRPr lang="en-US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রামপাল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পাইলট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রামপাল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মোবাই্রল-০১৭১৫৫৯৫৪৩১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মেল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khokanrampal@gmail.com</a:t>
            </a:r>
            <a:endParaRPr lang="en-US" sz="2000" b="1" u="sng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.jpg"/>
          <p:cNvPicPr>
            <a:picLocks noChangeAspect="1"/>
          </p:cNvPicPr>
          <p:nvPr/>
        </p:nvPicPr>
        <p:blipFill>
          <a:blip r:embed="rId2" cstate="print"/>
          <a:srcRect l="6807" t="9524" r="9406" b="4762"/>
          <a:stretch>
            <a:fillRect/>
          </a:stretch>
        </p:blipFill>
        <p:spPr>
          <a:xfrm>
            <a:off x="6172200" y="4495800"/>
            <a:ext cx="864095" cy="99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6432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658" b="9738"/>
          <a:stretch/>
        </p:blipFill>
        <p:spPr>
          <a:xfrm>
            <a:off x="3143240" y="71414"/>
            <a:ext cx="3000396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14"/>
            <a:ext cx="3000364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3071810"/>
            <a:ext cx="2928926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42" y="71414"/>
            <a:ext cx="2928958" cy="2428892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1810"/>
            <a:ext cx="3000364" cy="24288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3071810"/>
            <a:ext cx="3000396" cy="24288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38200" y="6019800"/>
            <a:ext cx="8077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ছবিতে তোমরা কী দেখতে পাচ্ছো ?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1043601"/>
            <a:ext cx="700092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আমাদের আজকের পাঠের বিষয় 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3501008"/>
            <a:ext cx="7776864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গুরুত্ব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1890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04800"/>
            <a:ext cx="350045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964" y="1633736"/>
            <a:ext cx="7374064" cy="7694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   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852936"/>
            <a:ext cx="856895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বিভিন্ন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ক্ষেত্রে তথ্য ও যোগাযোগ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প্রযুক্তির ব্যবহার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সম্পর্কে বলতে পারবে।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গুরুত্ব ব্যাখ্যা </a:t>
            </a:r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8850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658" b="9738"/>
          <a:stretch/>
        </p:blipFill>
        <p:spPr>
          <a:xfrm>
            <a:off x="130304" y="937790"/>
            <a:ext cx="2857520" cy="3643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937790"/>
            <a:ext cx="2857520" cy="3643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90600"/>
            <a:ext cx="2928958" cy="3643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1520" y="118373"/>
            <a:ext cx="831641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যোগাযোগে-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4892967"/>
            <a:ext cx="8856984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 করে আমরা সহজেই একে অপরের সাথে যোগাযোগ করতে পারি।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7065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914400"/>
            <a:ext cx="4113846" cy="35861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7" y="914400"/>
            <a:ext cx="4146879" cy="35861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4760909"/>
            <a:ext cx="9144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 মাল্টিমিডিয়ার সাহায্যে শিক্ষার্থীরা জটিল বিষয় সহজেই বুঝতে পারে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শিক্ষার্থীরা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03917"/>
            <a:ext cx="9144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কম্পিউটার  ল্যাবে  শিক্ষার্থীরা  হাতে কলমে </a:t>
            </a:r>
            <a:r>
              <a:rPr lang="bn-BD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 ও যোগাযোগ </a:t>
            </a:r>
            <a:endParaRPr lang="en-US" sz="28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প্রযুক্তির ব্যবহার  শিখতে পারে।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80227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1" y="836712"/>
            <a:ext cx="2963131" cy="3929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857232"/>
            <a:ext cx="2920701" cy="3929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5103698"/>
            <a:ext cx="9144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মোবাইল ফোন ও ইন্টারনেট ব্যবহার করে খুবই দ্রুত ও অতি সহজেই বিভিন্ন পরীক্ষার ফলাফল পেয়ে যাই।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24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শিক্ষায় 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তথ্য ও যোগাযোগ প্রযুক্তির ব্যবহার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857232"/>
            <a:ext cx="2928958" cy="39290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1657299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শিক্ষায়-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142984"/>
            <a:ext cx="4047000" cy="3286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1142984"/>
            <a:ext cx="4071966" cy="32861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0" y="5103698"/>
            <a:ext cx="91440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ইন্টারনেটে বিভিন্ন ধরণের বই পড়া যায় ও টেলিভিশনে দূরপাঠের মাধ্যমে শিক্ষা গ্রহণ করা যায়।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8591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469"/>
            <a:ext cx="9144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103698"/>
            <a:ext cx="91440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আধুনিক  উপায়ে  চাষাবাদের খবর  চাষিরা রেডিও ও টেলিভিশনে প্রচারিত কৃষি বিষয়ক অনুষ্ঠানে পেয়ে যাচ্ছে।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32" y="928670"/>
            <a:ext cx="3048000" cy="378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34" y="928670"/>
            <a:ext cx="3000364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Radio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70"/>
            <a:ext cx="2988145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984438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57232"/>
            <a:ext cx="4348162" cy="45005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44013"/>
            <a:ext cx="4161145" cy="43692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657695"/>
            <a:ext cx="9144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চাষিরা মোবাইল ফোনে ফোন করেও কৃষি বিষয়ক সমস্যার সমাধান পেয়ে যাচ্ছে।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7600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90600"/>
            <a:ext cx="4291034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667000"/>
            <a:ext cx="8424936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তথ্য ও যোগাযোগ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689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28670"/>
            <a:ext cx="3905218" cy="442915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139"/>
          <a:stretch/>
        </p:blipFill>
        <p:spPr>
          <a:xfrm>
            <a:off x="4648200" y="914400"/>
            <a:ext cx="4110374" cy="442915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28600" y="-24"/>
            <a:ext cx="84582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চিকিৎসা ক্ষেত্রে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657695"/>
            <a:ext cx="8382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দূর থেকে টেলিফোন/মোবাইল ব্যবহার করেও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স্বাস্থ্য সেবা দেয়া যায়।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58761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428604"/>
            <a:ext cx="4291034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981200"/>
            <a:ext cx="67056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তথ্য ও যোগাযোগ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প্রযুক্তি কোন কোন ক্ষেত্রে কর্মকে 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 সহজ করে দিয়েছে?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429000"/>
            <a:ext cx="7315200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 শিক্ষা ক্ষেত্রে তথ্য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প্রযুক্তিকে কিভাবে 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ব্যবহার করা হচ্ছে?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201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3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0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4" dur="1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090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090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1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2" grpId="1" build="allAtOnce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16644"/>
            <a:ext cx="2705088" cy="368392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785794"/>
            <a:ext cx="2857488" cy="36433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8" y="785794"/>
            <a:ext cx="2857488" cy="36433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6810" y="4760909"/>
            <a:ext cx="8929686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যেখানে এটিএম মেশিন আছে সেখানে ব্যাংক কার্ড দিয়ে যেকোনো সময় </a:t>
            </a:r>
            <a:endParaRPr lang="en-US" sz="28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টাকা তোলা যায়।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76200"/>
            <a:ext cx="9144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ব্যাংকিং ক্ষেত্রে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903917"/>
            <a:ext cx="9144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মোবাইল ব্যাংকিং ও অনলাইন ব্যাংকিং এর মাধ্যমে খুবই দ্রুত ও অতি সহজেই 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</a:t>
            </a:r>
          </a:p>
          <a:p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টাকা আদানপ্রদান করা যায়। 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95066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2918"/>
            <a:ext cx="4124324" cy="428628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642918"/>
            <a:ext cx="4200524" cy="4286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28600" y="5191796"/>
            <a:ext cx="85344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 আমরা ঘরে বসে সহজেই পণ্য কেনা-বেচা করতে পারি।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24"/>
            <a:ext cx="914399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কেনা-বেচা </a:t>
            </a:r>
            <a:r>
              <a:rPr lang="bn-BD" sz="24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ব্যবসা-বানিজ্যে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2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903917"/>
            <a:ext cx="89154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ই-মেইল, ফ্যাক্স ইত্যাদির মাধ্যমে ব্যবসা-বানিজ্যের চুক্তি সম্পাদন করা যায়। 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51171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42" y="785794"/>
            <a:ext cx="2928958" cy="4429156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0" y="5505271"/>
            <a:ext cx="9144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দ্রুত 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সহজে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ধরনের বিল পরিশোধের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কাজ করা যায়।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5794"/>
            <a:ext cx="2928496" cy="44291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785794"/>
            <a:ext cx="2951193" cy="44291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TextBox 10"/>
          <p:cNvSpPr txBox="1"/>
          <p:nvPr/>
        </p:nvSpPr>
        <p:spPr>
          <a:xfrm>
            <a:off x="0" y="-24"/>
            <a:ext cx="9144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বিল পরিশোধে  </a:t>
            </a: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27421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4286280" cy="43577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990" y="928670"/>
            <a:ext cx="3925010" cy="42862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/>
          <p:cNvSpPr txBox="1"/>
          <p:nvPr/>
        </p:nvSpPr>
        <p:spPr>
          <a:xfrm>
            <a:off x="0" y="-3413"/>
            <a:ext cx="9144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অফিসে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657695"/>
            <a:ext cx="9144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অফিসে তথ্য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যোগাযোগ প্রযুক্তির ব্যবহার কাজকে স্বচ্ছ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দ্রুত ও সহজ করে দিয়েছে।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3592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8718" y="838200"/>
            <a:ext cx="4409232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024" y="2357430"/>
            <a:ext cx="8604448" cy="212365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“ তথ্য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ও যোগাযোগ প্রযুক্তি আমাদের দৈনন্দিন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জীবনের কার্যক্রমকে সহজ ও গতিময় করে দিয়েছে।” - উত্তরের স্বপক্ষে যুক্তি দাও।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1263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400"/>
                            </p:stCondLst>
                            <p:childTnLst>
                              <p:par>
                                <p:cTn id="9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8054" y="600670"/>
            <a:ext cx="354808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0608" y="178592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এটিএম মেশিন কোন ক্ষেত্রে ব্যবহার করা হয়?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0609" y="250030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 ঘরে বসে কিভাবে আয় করা সম্ভব?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608" y="3214686"/>
            <a:ext cx="7633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ক্রয়-বিক্রয়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2616" y="400506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৪। কৃষকেরা কোন প্রযুক্তি ব্যবহার করে কৃষি তথ্য পেতে পারে?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5828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743200"/>
            <a:ext cx="7467600" cy="120032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“তথ্য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যোগাযোগ প্রযুক্তি বিভিন্ন ক্ষেত্রে এ দেশকে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নানাভাবে বদলে দিচ্ছে।” -ব্যাখ্যা কর।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1295400"/>
            <a:ext cx="3168352" cy="92333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4376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85800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6"/>
          <p:cNvSpPr txBox="1">
            <a:spLocks/>
          </p:cNvSpPr>
          <p:nvPr/>
        </p:nvSpPr>
        <p:spPr bwMode="auto">
          <a:xfrm>
            <a:off x="1066800" y="2590800"/>
            <a:ext cx="6629400" cy="21236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4100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sz="6600" dirty="0" err="1" smtClean="0">
                <a:solidFill>
                  <a:srgbClr val="FF3399"/>
                </a:solidFill>
                <a:latin typeface="NikoshBAN" pitchFamily="2" charset="0"/>
              </a:rPr>
              <a:t>সকলে</a:t>
            </a:r>
            <a:r>
              <a:rPr lang="en-US" sz="6600" dirty="0" smtClean="0">
                <a:solidFill>
                  <a:srgbClr val="FF3399"/>
                </a:solidFill>
                <a:latin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3399"/>
                </a:solidFill>
                <a:latin typeface="NikoshBAN" pitchFamily="2" charset="0"/>
              </a:rPr>
              <a:t>সুস্থ্য</a:t>
            </a:r>
            <a:r>
              <a:rPr lang="en-US" sz="6600" dirty="0" smtClean="0">
                <a:solidFill>
                  <a:srgbClr val="FF3399"/>
                </a:solidFill>
                <a:latin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3399"/>
                </a:solidFill>
                <a:latin typeface="NikoshBAN" pitchFamily="2" charset="0"/>
              </a:rPr>
              <a:t>এবং</a:t>
            </a:r>
            <a:r>
              <a:rPr lang="en-US" sz="6600" dirty="0" smtClean="0">
                <a:solidFill>
                  <a:srgbClr val="FF3399"/>
                </a:solidFill>
                <a:latin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3399"/>
                </a:solidFill>
                <a:latin typeface="NikoshBAN" pitchFamily="2" charset="0"/>
              </a:rPr>
              <a:t>ভাল</a:t>
            </a:r>
            <a:r>
              <a:rPr lang="en-US" sz="6600" dirty="0" smtClean="0">
                <a:solidFill>
                  <a:srgbClr val="FF3399"/>
                </a:solidFill>
                <a:latin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3399"/>
                </a:solidFill>
                <a:latin typeface="NikoshBAN" pitchFamily="2" charset="0"/>
              </a:rPr>
              <a:t>থাকবে</a:t>
            </a:r>
            <a:r>
              <a:rPr lang="en-US" sz="6600" dirty="0" smtClean="0">
                <a:solidFill>
                  <a:srgbClr val="FF3399"/>
                </a:solidFill>
                <a:latin typeface="NikoshBAN" pitchFamily="2" charset="0"/>
              </a:rPr>
              <a:t>।</a:t>
            </a:r>
            <a:endParaRPr lang="en-US" sz="11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5334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  <p:sndAc>
          <p:stSnd>
            <p:snd r:embed="rId4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2113</TotalTime>
  <Words>544</Words>
  <Application>Microsoft Office PowerPoint</Application>
  <PresentationFormat>On-screen Show (4:3)</PresentationFormat>
  <Paragraphs>77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ICT_LAB</cp:lastModifiedBy>
  <cp:revision>297</cp:revision>
  <dcterms:created xsi:type="dcterms:W3CDTF">2006-08-16T00:00:00Z</dcterms:created>
  <dcterms:modified xsi:type="dcterms:W3CDTF">2019-10-23T15:23:18Z</dcterms:modified>
</cp:coreProperties>
</file>