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media/audio1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8" r:id="rId3"/>
    <p:sldId id="290" r:id="rId4"/>
    <p:sldId id="258" r:id="rId5"/>
    <p:sldId id="284" r:id="rId6"/>
    <p:sldId id="287" r:id="rId7"/>
    <p:sldId id="259" r:id="rId8"/>
    <p:sldId id="291" r:id="rId9"/>
    <p:sldId id="300" r:id="rId10"/>
    <p:sldId id="277" r:id="rId11"/>
    <p:sldId id="260" r:id="rId12"/>
    <p:sldId id="266" r:id="rId13"/>
    <p:sldId id="267" r:id="rId14"/>
    <p:sldId id="268" r:id="rId15"/>
    <p:sldId id="269" r:id="rId16"/>
    <p:sldId id="276" r:id="rId17"/>
    <p:sldId id="271" r:id="rId18"/>
    <p:sldId id="275" r:id="rId19"/>
    <p:sldId id="292" r:id="rId20"/>
    <p:sldId id="293" r:id="rId21"/>
    <p:sldId id="296" r:id="rId22"/>
    <p:sldId id="297" r:id="rId23"/>
    <p:sldId id="272" r:id="rId24"/>
    <p:sldId id="298" r:id="rId25"/>
    <p:sldId id="299" r:id="rId26"/>
    <p:sldId id="283" r:id="rId27"/>
    <p:sldId id="27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1B291E8F-6804-4E1C-AD9B-83818787D20E}">
          <p14:sldIdLst>
            <p14:sldId id="256"/>
          </p14:sldIdLst>
        </p14:section>
        <p14:section name="Untitled Section" id="{769C30AE-9F7D-4C44-B62D-35D3318EEA82}">
          <p14:sldIdLst>
            <p14:sldId id="278"/>
            <p14:sldId id="290"/>
            <p14:sldId id="258"/>
            <p14:sldId id="284"/>
            <p14:sldId id="287"/>
            <p14:sldId id="259"/>
            <p14:sldId id="291"/>
            <p14:sldId id="300"/>
            <p14:sldId id="277"/>
            <p14:sldId id="260"/>
            <p14:sldId id="266"/>
            <p14:sldId id="267"/>
            <p14:sldId id="268"/>
            <p14:sldId id="269"/>
            <p14:sldId id="276"/>
            <p14:sldId id="271"/>
            <p14:sldId id="275"/>
            <p14:sldId id="292"/>
            <p14:sldId id="293"/>
            <p14:sldId id="296"/>
            <p14:sldId id="297"/>
            <p14:sldId id="272"/>
            <p14:sldId id="298"/>
            <p14:sldId id="299"/>
            <p14:sldId id="283"/>
            <p14:sldId id="27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FFFF66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80FBA-3FC3-4059-A894-EDE6032EB4CC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CF3B0-14A3-4700-B252-06D4249D1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7120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F3B0-14A3-4700-B252-06D4249D198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1342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F3B0-14A3-4700-B252-06D4249D198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323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5C536-03B8-4380-9BAD-FA9822D18F75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  <p:sndAc>
      <p:stSnd>
        <p:snd r:embed="rId13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1.wav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3380" y="4038600"/>
            <a:ext cx="5563659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¯^</a:t>
            </a:r>
            <a:r>
              <a:rPr lang="en-US" sz="166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vMZg</a:t>
            </a:r>
            <a:endParaRPr lang="en-US" sz="16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  <p:pic>
        <p:nvPicPr>
          <p:cNvPr id="6" name="Picture 5" descr="55555566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219200"/>
            <a:ext cx="4267200" cy="28396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9684" y="460498"/>
            <a:ext cx="7797327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শিক্ষক</a:t>
            </a:r>
            <a:r>
              <a:rPr lang="en-US" sz="8000" b="1" cap="all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পরিচিতি</a:t>
            </a:r>
            <a:endParaRPr lang="en-US" sz="8000" b="1" cap="all" spc="0" dirty="0">
              <a:ln w="0"/>
              <a:solidFill>
                <a:schemeClr val="accent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SutonnySushreeMJ" pitchFamily="2" charset="0"/>
              <a:cs typeface="SutonnySushree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2057400"/>
            <a:ext cx="7459524" cy="110799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খোকন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কুমার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ঘোষ</a:t>
            </a:r>
            <a:endParaRPr lang="en-US" sz="6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utonnySushreeMJ" pitchFamily="2" charset="0"/>
              <a:cs typeface="SutonnySushree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1342" y="3428999"/>
            <a:ext cx="7094010" cy="126188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সিনিয়র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ট্রেড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ইন্সট্রাক্টর</a:t>
            </a:r>
            <a:endParaRPr lang="en-US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  <a:p>
            <a:pPr algn="ctr"/>
            <a:r>
              <a:rPr lang="en-US" sz="2800" b="1" cap="all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জেনারেল</a:t>
            </a:r>
            <a:r>
              <a:rPr lang="en-US" sz="2800" b="1" cap="all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2800" b="1" cap="all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ইলেকট্রনিক্স</a:t>
            </a:r>
            <a:r>
              <a:rPr lang="en-US" sz="2800" b="1" cap="all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ও </a:t>
            </a:r>
            <a:r>
              <a:rPr lang="en-US" sz="2800" b="1" cap="all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আইসিটি</a:t>
            </a:r>
            <a:endParaRPr lang="en-U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utonnySushreeMJ" pitchFamily="2" charset="0"/>
              <a:cs typeface="SutonnySushreeMJ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505200" y="4800600"/>
            <a:ext cx="1945119" cy="17526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1771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  <p:sndAc>
          <p:stSnd>
            <p:snd r:embed="rId5" name="chimes.wav"/>
          </p:stSnd>
        </p:sndAc>
      </p:transition>
    </mc:Choice>
    <mc:Fallback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0">
              <a:schemeClr val="accent1">
                <a:lumMod val="20000"/>
                <a:lumOff val="80000"/>
              </a:schemeClr>
            </a:gs>
            <a:gs pos="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53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5848" y="914400"/>
            <a:ext cx="87381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আই</a:t>
            </a:r>
            <a:r>
              <a:rPr lang="en-US" sz="4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. </a:t>
            </a:r>
            <a:r>
              <a:rPr lang="en-US" sz="40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সি</a:t>
            </a:r>
            <a:r>
              <a:rPr lang="en-US" sz="4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. </a:t>
            </a:r>
            <a:r>
              <a:rPr lang="en-US" sz="40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টি</a:t>
            </a:r>
            <a:r>
              <a:rPr lang="en-US" sz="4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 </a:t>
            </a:r>
            <a:r>
              <a:rPr lang="en-US" sz="40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ডিভাইস</a:t>
            </a:r>
            <a:r>
              <a:rPr lang="en-US" sz="4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 </a:t>
            </a:r>
            <a:r>
              <a:rPr lang="en-US" sz="40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Kalpurush ANSI" pitchFamily="2" charset="0"/>
              </a:rPr>
              <a:t>পরিচিতি</a:t>
            </a:r>
            <a:endParaRPr lang="en-US" sz="40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Kalpurush ANSI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8305800" cy="457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8670859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 descr="cp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57200"/>
            <a:ext cx="3505200" cy="3581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85401" y="4267200"/>
            <a:ext cx="5163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সিস্টেম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ইউনিট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inde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457200"/>
            <a:ext cx="4913244" cy="452018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67240" y="5334000"/>
            <a:ext cx="23679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SutonnySushreeMJ" pitchFamily="2" charset="0"/>
                <a:cs typeface="SutonnySushreeMJ" pitchFamily="2" charset="0"/>
              </a:rPr>
              <a:t>মনিটর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1747121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ector-black-keyboard_7379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64" y="381000"/>
            <a:ext cx="8839200" cy="37480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57189" y="4456699"/>
            <a:ext cx="2829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কি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বোড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09299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>
        <p:sndAc>
          <p:stSnd>
            <p:snd r:embed="rId5" name="chimes.wav"/>
          </p:stSnd>
        </p:sndAc>
      </p:transition>
    </mc:Choice>
    <mc:Fallback>
      <p:transition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mputer-mou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04800"/>
            <a:ext cx="8915400" cy="3581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38400" y="4341397"/>
            <a:ext cx="356110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মা</a:t>
            </a:r>
            <a:r>
              <a:rPr lang="en-US" sz="88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উস</a:t>
            </a:r>
            <a:endParaRPr lang="en-US" sz="8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23218" cy="4114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95400" y="4724400"/>
            <a:ext cx="5270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b="1" spc="300" dirty="0" err="1" smtClean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F81BD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4F81BD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  <a:latin typeface="SutonnySushreeMJ" pitchFamily="2" charset="0"/>
                <a:cs typeface="SutonnySushreeMJ" pitchFamily="2" charset="0"/>
              </a:rPr>
              <a:t>ল্যাবটপ</a:t>
            </a:r>
            <a:endParaRPr lang="en-US" sz="5400" b="1" spc="300" dirty="0">
              <a:ln w="11430" cmpd="sng">
                <a:solidFill>
                  <a:srgbClr val="4F81BD">
                    <a:tint val="10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4F81BD">
                      <a:tint val="83000"/>
                      <a:shade val="100000"/>
                      <a:satMod val="200000"/>
                    </a:srgbClr>
                  </a:gs>
                  <a:gs pos="75000">
                    <a:srgbClr val="4F81BD">
                      <a:tint val="100000"/>
                      <a:shade val="50000"/>
                      <a:satMod val="150000"/>
                    </a:srgbClr>
                  </a:gs>
                </a:gsLst>
                <a:lin ang="5400000"/>
              </a:gradFill>
              <a:effectLst>
                <a:glow rad="45500">
                  <a:srgbClr val="4F81BD">
                    <a:satMod val="220000"/>
                    <a:alpha val="35000"/>
                  </a:srgbClr>
                </a:glo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3257284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rgbClr val="FFEFD1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229600" cy="38338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32312" y="4800600"/>
            <a:ext cx="4381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ট্যাব</a:t>
            </a:r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ল্যাবটপ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4397307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8534400" cy="3505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67000" y="4491335"/>
            <a:ext cx="3046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প্রজেক্টর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6164942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3" y="381000"/>
            <a:ext cx="6553200" cy="33302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79246" y="3934691"/>
            <a:ext cx="4480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প্রজেক্টর</a:t>
            </a:r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পদা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w to recover pen drive data after format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27709"/>
            <a:ext cx="6400800" cy="422563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0"/>
            <a:ext cx="8229600" cy="11430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bn-BD" sz="8000" b="1" dirty="0" smtClean="0">
                <a:ln w="50800"/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পেন ড্রাইভ</a:t>
            </a:r>
            <a:endParaRPr lang="en-US" sz="8000" b="1" dirty="0">
              <a:ln w="50800"/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n-BD" sz="1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image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00" y="457200"/>
            <a:ext cx="4114800" cy="3612995"/>
          </a:xfrm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3000">
              <a:srgbClr val="FFF200"/>
            </a:gs>
            <a:gs pos="69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57800"/>
            <a:ext cx="8229600" cy="1143000"/>
          </a:xfrm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ওয়েবক্যাম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800px-Webcam_grayscal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33600" y="762000"/>
            <a:ext cx="5105400" cy="3964193"/>
          </a:xfrm>
        </p:spPr>
      </p:pic>
    </p:spTree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dex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0"/>
            <a:ext cx="7838342" cy="367201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733800"/>
            <a:ext cx="8229600" cy="1143000"/>
          </a:xfrm>
        </p:spPr>
        <p:txBody>
          <a:bodyPr>
            <a:noAutofit/>
          </a:bodyPr>
          <a:lstStyle/>
          <a:p>
            <a:r>
              <a:rPr lang="bn-BD" sz="13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মডেম</a:t>
            </a:r>
            <a:endParaRPr lang="en-US" sz="60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  <p:sndAc>
          <p:stSnd>
            <p:snd r:embed="rId4" name="chimes.wav"/>
          </p:stSnd>
        </p:sndAc>
      </p:transition>
    </mc:Choice>
    <mc:Fallback>
      <p:transition spd="slow">
        <p:dissolv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4691"/>
            <a:ext cx="6477000" cy="41147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09800" y="4572000"/>
            <a:ext cx="376232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প্রিন্টার</a:t>
            </a:r>
            <a:endParaRPr lang="en-US" sz="8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95569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0945"/>
            <a:ext cx="5638800" cy="468817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79250" y="5181600"/>
            <a:ext cx="3921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SushreeMJ" pitchFamily="2" charset="0"/>
                <a:cs typeface="SutonnySushreeMJ" pitchFamily="2" charset="0"/>
              </a:rPr>
              <a:t>স্মাট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SushreeMJ" pitchFamily="2" charset="0"/>
                <a:cs typeface="SutonnySushreeMJ" pitchFamily="2" charset="0"/>
              </a:rPr>
              <a:t>  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SushreeMJ" pitchFamily="2" charset="0"/>
                <a:cs typeface="SutonnySushreeMJ" pitchFamily="2" charset="0"/>
              </a:rPr>
              <a:t>ফোন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8166564" cy="4191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28894" y="4800600"/>
            <a:ext cx="6223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ডিজিটাল</a:t>
            </a:r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 </a:t>
            </a:r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ক্যামেরা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08735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  <p:sndAc>
          <p:stSnd>
            <p:snd r:embed="rId5" name="chimes.wav"/>
          </p:stSnd>
        </p:sndAc>
      </p:transition>
    </mc:Choice>
    <mc:Fallback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43345"/>
            <a:ext cx="7086600" cy="35064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39844" y="4724400"/>
            <a:ext cx="458811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88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স্পিকার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585027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33400"/>
            <a:ext cx="5730124" cy="28332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51782" y="4114800"/>
            <a:ext cx="55899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SutonnySushreeMJ" pitchFamily="2" charset="0"/>
                <a:cs typeface="SutonnySushreeMJ" pitchFamily="2" charset="0"/>
              </a:rPr>
              <a:t>মাদার</a:t>
            </a:r>
            <a:r>
              <a:rPr lang="en-US" sz="8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8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SutonnySushreeMJ" pitchFamily="2" charset="0"/>
                <a:cs typeface="SutonnySushreeMJ" pitchFamily="2" charset="0"/>
              </a:rPr>
              <a:t>বোড</a:t>
            </a:r>
            <a:endParaRPr lang="en-US" sz="8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7827836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7696200" cy="2209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76001" y="2967335"/>
            <a:ext cx="239200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র‌্যাম</a:t>
            </a:r>
            <a:endParaRPr lang="en-US" sz="8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6548879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3400"/>
            <a:ext cx="7239000" cy="32035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41450" y="4239491"/>
            <a:ext cx="36325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SushreeMJ" pitchFamily="2" charset="0"/>
                <a:cs typeface="SutonnySushreeMJ" pitchFamily="2" charset="0"/>
              </a:rPr>
              <a:t>রোম</a:t>
            </a:r>
            <a:endParaRPr lang="en-US" sz="8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0581147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7818"/>
            <a:ext cx="7467600" cy="40528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95600" y="4495800"/>
            <a:ext cx="3204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 ANSI" pitchFamily="2" charset="0"/>
              </a:rPr>
              <a:t>হাড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 ANSI" pitchFamily="2" charset="0"/>
              </a:rPr>
              <a:t> 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Kalpurush ANSI" pitchFamily="2" charset="0"/>
              </a:rPr>
              <a:t>ডিক্স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Kalpurush ANSI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2455"/>
            <a:ext cx="7620000" cy="34414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09042" y="4191000"/>
            <a:ext cx="27735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ডিভিডি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932392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120" y="168717"/>
            <a:ext cx="5381625" cy="4038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08691" y="4207317"/>
            <a:ext cx="5680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POWER SUPPLY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7092465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"/>
            <a:ext cx="8305800" cy="38861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0" y="4572000"/>
            <a:ext cx="638187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ইসপুটেএবং</a:t>
            </a:r>
            <a:r>
              <a:rPr 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আউট</a:t>
            </a:r>
            <a:r>
              <a:rPr 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</a:p>
          <a:p>
            <a:pPr algn="ctr"/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ডিভাইসের</a:t>
            </a:r>
            <a:r>
              <a:rPr 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 </a:t>
            </a:r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SushreeMJ" pitchFamily="2" charset="0"/>
                <a:cs typeface="SutonnySushreeMJ" pitchFamily="2" charset="0"/>
              </a:rPr>
              <a:t>সংযোগ</a:t>
            </a:r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4468110"/>
      </p:ext>
    </p:ext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04800"/>
            <a:ext cx="5943600" cy="3124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00544" y="3810000"/>
            <a:ext cx="720742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সবাই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কে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 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SushreeMJ" pitchFamily="2" charset="0"/>
                <a:cs typeface="SutonnySushreeMJ" pitchFamily="2" charset="0"/>
              </a:rPr>
              <a:t>ধন্যবাদ</a:t>
            </a:r>
            <a:endParaRPr lang="en-US" sz="66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utonnySushreeMJ" pitchFamily="2" charset="0"/>
              <a:cs typeface="SutonnySushree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65</Words>
  <Application>Microsoft Office PowerPoint</Application>
  <PresentationFormat>On-screen Show (4:3)</PresentationFormat>
  <Paragraphs>33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পেন ড্রাইভ</vt:lpstr>
      <vt:lpstr>স্ক্যানার</vt:lpstr>
      <vt:lpstr>ওয়েবক্যাম</vt:lpstr>
      <vt:lpstr>মডেম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Mobile Garden</dc:creator>
  <cp:lastModifiedBy>ICT_LAB</cp:lastModifiedBy>
  <cp:revision>166</cp:revision>
  <dcterms:created xsi:type="dcterms:W3CDTF">2014-04-29T09:16:39Z</dcterms:created>
  <dcterms:modified xsi:type="dcterms:W3CDTF">2019-10-23T16:46:57Z</dcterms:modified>
</cp:coreProperties>
</file>