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78" r:id="rId3"/>
    <p:sldId id="258" r:id="rId4"/>
    <p:sldId id="272" r:id="rId5"/>
    <p:sldId id="274" r:id="rId6"/>
    <p:sldId id="261" r:id="rId7"/>
    <p:sldId id="262" r:id="rId8"/>
    <p:sldId id="263" r:id="rId9"/>
    <p:sldId id="276" r:id="rId10"/>
    <p:sldId id="270" r:id="rId11"/>
    <p:sldId id="275" r:id="rId12"/>
    <p:sldId id="277" r:id="rId13"/>
    <p:sldId id="271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3961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B712FB-9667-43B6-BA27-B3FCF77DB602}" type="doc">
      <dgm:prSet loTypeId="urn:microsoft.com/office/officeart/2005/8/layout/cycle7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ACC681D-D4E5-4D71-AB55-D35C7BB7F973}">
      <dgm:prSet phldrT="[Text]" custT="1"/>
      <dgm:spPr/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নাগরিকতা অর্জনের পদ্ধতি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A6773F26-FE6A-4951-B436-818EFF429C00}" type="parTrans" cxnId="{614361AC-E19C-436D-88AE-6FA263E2983D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1575FB25-BB55-4543-BBE0-FCBA1AFFB426}" type="sibTrans" cxnId="{614361AC-E19C-436D-88AE-6FA263E2983D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53D5D2AF-44F9-4DAA-AF13-141CD416E267}">
      <dgm:prSet phldrT="[Text]" custT="1"/>
      <dgm:spPr/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জন্মস্থাননীতি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0014F1CC-7587-4E0A-A9DF-58BE729B5496}" type="parTrans" cxnId="{B5EB812D-702B-44FD-988D-6F1152BBAB19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F7731951-2364-4405-ACA0-94FA10DDC368}" type="sibTrans" cxnId="{B5EB812D-702B-44FD-988D-6F1152BBAB19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5B78D9DC-D633-4FA4-8112-AEF5C7AD2379}">
      <dgm:prSet phldrT="[Text]" custT="1"/>
      <dgm:spPr/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জন্মনীতি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790D9C62-1730-4E7D-A8E5-39D88791DAE4}" type="parTrans" cxnId="{2087DA2C-E3AA-4DEC-85C0-110DF0A366F3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180020CE-579B-4776-AF5D-8CF785EC8F67}" type="sibTrans" cxnId="{2087DA2C-E3AA-4DEC-85C0-110DF0A366F3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CBE9A9BC-1FED-4340-A643-1D5B447DCC61}" type="pres">
      <dgm:prSet presAssocID="{35B712FB-9667-43B6-BA27-B3FCF77DB60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EB1E7C-1F18-402C-B0E1-99272246383B}" type="pres">
      <dgm:prSet presAssocID="{8ACC681D-D4E5-4D71-AB55-D35C7BB7F973}" presName="node" presStyleLbl="node1" presStyleIdx="0" presStyleCnt="3" custScaleX="231740" custScaleY="977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1CB9A4-5D36-4FA3-BF94-21048F60425B}" type="pres">
      <dgm:prSet presAssocID="{1575FB25-BB55-4543-BBE0-FCBA1AFFB426}" presName="sibTrans" presStyleLbl="sibTrans2D1" presStyleIdx="0" presStyleCnt="3"/>
      <dgm:spPr/>
      <dgm:t>
        <a:bodyPr/>
        <a:lstStyle/>
        <a:p>
          <a:endParaRPr lang="en-US"/>
        </a:p>
      </dgm:t>
    </dgm:pt>
    <dgm:pt modelId="{8020A0B5-F827-4993-A2B1-1028DF18375A}" type="pres">
      <dgm:prSet presAssocID="{1575FB25-BB55-4543-BBE0-FCBA1AFFB426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5CED861D-9A55-45C8-8607-3BE9550DEDB9}" type="pres">
      <dgm:prSet presAssocID="{53D5D2AF-44F9-4DAA-AF13-141CD416E26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8D0BBA-8157-4527-8407-BFDACCFBA90A}" type="pres">
      <dgm:prSet presAssocID="{F7731951-2364-4405-ACA0-94FA10DDC368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BEF37E5-61E9-42C7-A84E-19BA995E9E84}" type="pres">
      <dgm:prSet presAssocID="{F7731951-2364-4405-ACA0-94FA10DDC368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014CCE1E-D202-4410-8B37-6AC4DB008CF2}" type="pres">
      <dgm:prSet presAssocID="{5B78D9DC-D633-4FA4-8112-AEF5C7AD237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477D75-3E24-44AC-8989-B778E5B95287}" type="pres">
      <dgm:prSet presAssocID="{180020CE-579B-4776-AF5D-8CF785EC8F6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6FD90132-DD7D-4874-A240-159C9C600F1F}" type="pres">
      <dgm:prSet presAssocID="{180020CE-579B-4776-AF5D-8CF785EC8F67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38BF9397-E38C-4FAF-88B6-29FCC298771A}" type="presOf" srcId="{180020CE-579B-4776-AF5D-8CF785EC8F67}" destId="{6FD90132-DD7D-4874-A240-159C9C600F1F}" srcOrd="1" destOrd="0" presId="urn:microsoft.com/office/officeart/2005/8/layout/cycle7"/>
    <dgm:cxn modelId="{1A2BE08E-48CF-472A-95C5-DF252645B49C}" type="presOf" srcId="{180020CE-579B-4776-AF5D-8CF785EC8F67}" destId="{06477D75-3E24-44AC-8989-B778E5B95287}" srcOrd="0" destOrd="0" presId="urn:microsoft.com/office/officeart/2005/8/layout/cycle7"/>
    <dgm:cxn modelId="{75315FA5-55C4-41D1-8086-DE52FC12BF04}" type="presOf" srcId="{1575FB25-BB55-4543-BBE0-FCBA1AFFB426}" destId="{8020A0B5-F827-4993-A2B1-1028DF18375A}" srcOrd="1" destOrd="0" presId="urn:microsoft.com/office/officeart/2005/8/layout/cycle7"/>
    <dgm:cxn modelId="{B5EB812D-702B-44FD-988D-6F1152BBAB19}" srcId="{35B712FB-9667-43B6-BA27-B3FCF77DB602}" destId="{53D5D2AF-44F9-4DAA-AF13-141CD416E267}" srcOrd="1" destOrd="0" parTransId="{0014F1CC-7587-4E0A-A9DF-58BE729B5496}" sibTransId="{F7731951-2364-4405-ACA0-94FA10DDC368}"/>
    <dgm:cxn modelId="{8A0D5DDD-D332-4F76-802A-0F99078AEAE9}" type="presOf" srcId="{5B78D9DC-D633-4FA4-8112-AEF5C7AD2379}" destId="{014CCE1E-D202-4410-8B37-6AC4DB008CF2}" srcOrd="0" destOrd="0" presId="urn:microsoft.com/office/officeart/2005/8/layout/cycle7"/>
    <dgm:cxn modelId="{E66897C3-02AF-4C28-BE1C-E0CFAEBFDD03}" type="presOf" srcId="{F7731951-2364-4405-ACA0-94FA10DDC368}" destId="{3BEF37E5-61E9-42C7-A84E-19BA995E9E84}" srcOrd="1" destOrd="0" presId="urn:microsoft.com/office/officeart/2005/8/layout/cycle7"/>
    <dgm:cxn modelId="{09A9F578-4363-479E-B8C6-FF52205FFC85}" type="presOf" srcId="{53D5D2AF-44F9-4DAA-AF13-141CD416E267}" destId="{5CED861D-9A55-45C8-8607-3BE9550DEDB9}" srcOrd="0" destOrd="0" presId="urn:microsoft.com/office/officeart/2005/8/layout/cycle7"/>
    <dgm:cxn modelId="{4067E411-20BB-4EDB-84D4-D25985A8D5E1}" type="presOf" srcId="{8ACC681D-D4E5-4D71-AB55-D35C7BB7F973}" destId="{04EB1E7C-1F18-402C-B0E1-99272246383B}" srcOrd="0" destOrd="0" presId="urn:microsoft.com/office/officeart/2005/8/layout/cycle7"/>
    <dgm:cxn modelId="{CE46FA27-0571-4CA4-90CC-CC6139819129}" type="presOf" srcId="{1575FB25-BB55-4543-BBE0-FCBA1AFFB426}" destId="{ED1CB9A4-5D36-4FA3-BF94-21048F60425B}" srcOrd="0" destOrd="0" presId="urn:microsoft.com/office/officeart/2005/8/layout/cycle7"/>
    <dgm:cxn modelId="{2087DA2C-E3AA-4DEC-85C0-110DF0A366F3}" srcId="{35B712FB-9667-43B6-BA27-B3FCF77DB602}" destId="{5B78D9DC-D633-4FA4-8112-AEF5C7AD2379}" srcOrd="2" destOrd="0" parTransId="{790D9C62-1730-4E7D-A8E5-39D88791DAE4}" sibTransId="{180020CE-579B-4776-AF5D-8CF785EC8F67}"/>
    <dgm:cxn modelId="{E9D1C169-C294-4E35-B4D4-6C925BB78E44}" type="presOf" srcId="{35B712FB-9667-43B6-BA27-B3FCF77DB602}" destId="{CBE9A9BC-1FED-4340-A643-1D5B447DCC61}" srcOrd="0" destOrd="0" presId="urn:microsoft.com/office/officeart/2005/8/layout/cycle7"/>
    <dgm:cxn modelId="{614361AC-E19C-436D-88AE-6FA263E2983D}" srcId="{35B712FB-9667-43B6-BA27-B3FCF77DB602}" destId="{8ACC681D-D4E5-4D71-AB55-D35C7BB7F973}" srcOrd="0" destOrd="0" parTransId="{A6773F26-FE6A-4951-B436-818EFF429C00}" sibTransId="{1575FB25-BB55-4543-BBE0-FCBA1AFFB426}"/>
    <dgm:cxn modelId="{3B49AB2F-A23C-4B5E-AA42-7990D6134641}" type="presOf" srcId="{F7731951-2364-4405-ACA0-94FA10DDC368}" destId="{2C8D0BBA-8157-4527-8407-BFDACCFBA90A}" srcOrd="0" destOrd="0" presId="urn:microsoft.com/office/officeart/2005/8/layout/cycle7"/>
    <dgm:cxn modelId="{DFD0FB4F-C5D4-4A10-BE49-F64427FBF585}" type="presParOf" srcId="{CBE9A9BC-1FED-4340-A643-1D5B447DCC61}" destId="{04EB1E7C-1F18-402C-B0E1-99272246383B}" srcOrd="0" destOrd="0" presId="urn:microsoft.com/office/officeart/2005/8/layout/cycle7"/>
    <dgm:cxn modelId="{0F2BEFC5-B776-47F9-90B0-DE3614A930BE}" type="presParOf" srcId="{CBE9A9BC-1FED-4340-A643-1D5B447DCC61}" destId="{ED1CB9A4-5D36-4FA3-BF94-21048F60425B}" srcOrd="1" destOrd="0" presId="urn:microsoft.com/office/officeart/2005/8/layout/cycle7"/>
    <dgm:cxn modelId="{B25B0618-B2A5-481C-A6D4-B827C24045C7}" type="presParOf" srcId="{ED1CB9A4-5D36-4FA3-BF94-21048F60425B}" destId="{8020A0B5-F827-4993-A2B1-1028DF18375A}" srcOrd="0" destOrd="0" presId="urn:microsoft.com/office/officeart/2005/8/layout/cycle7"/>
    <dgm:cxn modelId="{8CF863A2-6C5C-4E88-B7CE-6588F200231E}" type="presParOf" srcId="{CBE9A9BC-1FED-4340-A643-1D5B447DCC61}" destId="{5CED861D-9A55-45C8-8607-3BE9550DEDB9}" srcOrd="2" destOrd="0" presId="urn:microsoft.com/office/officeart/2005/8/layout/cycle7"/>
    <dgm:cxn modelId="{4A8705C8-B1AF-4343-917F-942119A7CD4B}" type="presParOf" srcId="{CBE9A9BC-1FED-4340-A643-1D5B447DCC61}" destId="{2C8D0BBA-8157-4527-8407-BFDACCFBA90A}" srcOrd="3" destOrd="0" presId="urn:microsoft.com/office/officeart/2005/8/layout/cycle7"/>
    <dgm:cxn modelId="{B56F778E-E499-4657-9315-17023D8351D3}" type="presParOf" srcId="{2C8D0BBA-8157-4527-8407-BFDACCFBA90A}" destId="{3BEF37E5-61E9-42C7-A84E-19BA995E9E84}" srcOrd="0" destOrd="0" presId="urn:microsoft.com/office/officeart/2005/8/layout/cycle7"/>
    <dgm:cxn modelId="{D4C54891-0FCB-40DC-9800-36F4091482B1}" type="presParOf" srcId="{CBE9A9BC-1FED-4340-A643-1D5B447DCC61}" destId="{014CCE1E-D202-4410-8B37-6AC4DB008CF2}" srcOrd="4" destOrd="0" presId="urn:microsoft.com/office/officeart/2005/8/layout/cycle7"/>
    <dgm:cxn modelId="{DD5BF969-D3C1-46F6-8968-8925BC3AD3E4}" type="presParOf" srcId="{CBE9A9BC-1FED-4340-A643-1D5B447DCC61}" destId="{06477D75-3E24-44AC-8989-B778E5B95287}" srcOrd="5" destOrd="0" presId="urn:microsoft.com/office/officeart/2005/8/layout/cycle7"/>
    <dgm:cxn modelId="{F2B47F50-BD21-4988-B8A5-DD4616797B18}" type="presParOf" srcId="{06477D75-3E24-44AC-8989-B778E5B95287}" destId="{6FD90132-DD7D-4874-A240-159C9C600F1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233E21-4CE4-429B-A150-83E15DB1341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32A24F-DBD5-409D-ADFB-ADB1A595B99F}">
      <dgm:prSet phldrT="[Text]" custT="1"/>
      <dgm:spPr/>
      <dgm:t>
        <a:bodyPr/>
        <a:lstStyle/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নৈতিক</a:t>
          </a:r>
          <a:r>
            <a:rPr lang="bn-BD" sz="18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2000" dirty="0" smtClean="0">
              <a:latin typeface="NikoshBAN" pitchFamily="2" charset="0"/>
              <a:cs typeface="NikoshBAN" pitchFamily="2" charset="0"/>
            </a:rPr>
            <a:t>অধিকার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523C81F8-EA98-424A-A6E6-6C3948547EEC}" type="parTrans" cxnId="{40F81C3F-38B5-44B8-A000-6E8CCA40E238}">
      <dgm:prSet/>
      <dgm:spPr/>
      <dgm:t>
        <a:bodyPr/>
        <a:lstStyle/>
        <a:p>
          <a:endParaRPr lang="en-US"/>
        </a:p>
      </dgm:t>
    </dgm:pt>
    <dgm:pt modelId="{18A90A89-5DD1-471C-9533-F3CA3B3DD3A1}" type="sibTrans" cxnId="{40F81C3F-38B5-44B8-A000-6E8CCA40E238}">
      <dgm:prSet/>
      <dgm:spPr/>
      <dgm:t>
        <a:bodyPr/>
        <a:lstStyle/>
        <a:p>
          <a:endParaRPr lang="en-US"/>
        </a:p>
      </dgm:t>
    </dgm:pt>
    <dgm:pt modelId="{6B434225-7FCA-4C26-A6EA-A391C1895FB5}">
      <dgm:prSet phldrT="[Text]" custT="1"/>
      <dgm:spPr/>
      <dgm:t>
        <a:bodyPr/>
        <a:lstStyle/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আইন গত </a:t>
          </a:r>
          <a:r>
            <a:rPr lang="bn-BD" sz="1800" dirty="0" smtClean="0">
              <a:latin typeface="NikoshBAN" pitchFamily="2" charset="0"/>
              <a:cs typeface="NikoshBAN" pitchFamily="2" charset="0"/>
            </a:rPr>
            <a:t>অধিকার</a:t>
          </a:r>
          <a:endParaRPr lang="en-US" sz="1800" dirty="0">
            <a:latin typeface="NikoshBAN" pitchFamily="2" charset="0"/>
            <a:cs typeface="NikoshBAN" pitchFamily="2" charset="0"/>
          </a:endParaRPr>
        </a:p>
      </dgm:t>
    </dgm:pt>
    <dgm:pt modelId="{D9F3701F-E293-4931-BDE4-87A25D8F4327}" type="parTrans" cxnId="{6D0B533A-67D8-4251-8F94-CB2841814923}">
      <dgm:prSet/>
      <dgm:spPr/>
      <dgm:t>
        <a:bodyPr/>
        <a:lstStyle/>
        <a:p>
          <a:endParaRPr lang="en-US"/>
        </a:p>
      </dgm:t>
    </dgm:pt>
    <dgm:pt modelId="{61A9B95D-B021-4A07-BAF8-506B3D762587}" type="sibTrans" cxnId="{6D0B533A-67D8-4251-8F94-CB2841814923}">
      <dgm:prSet/>
      <dgm:spPr/>
      <dgm:t>
        <a:bodyPr/>
        <a:lstStyle/>
        <a:p>
          <a:endParaRPr lang="en-US"/>
        </a:p>
      </dgm:t>
    </dgm:pt>
    <dgm:pt modelId="{26E7ECA7-2BCF-4B9E-B0CA-FD983F0261AE}">
      <dgm:prSet phldrT="[Text]" custT="1"/>
      <dgm:spPr/>
      <dgm:t>
        <a:bodyPr/>
        <a:lstStyle/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সামাজিক</a:t>
          </a:r>
          <a:r>
            <a:rPr lang="bn-BD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2000" dirty="0" smtClean="0">
              <a:latin typeface="NikoshBAN" pitchFamily="2" charset="0"/>
              <a:cs typeface="NikoshBAN" pitchFamily="2" charset="0"/>
            </a:rPr>
            <a:t>অধিকার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CBFE7661-C7E9-4AE8-806D-D8C27A29F777}" type="parTrans" cxnId="{DD49F136-F6C7-4D0D-B0A9-D251C5BDB6D4}">
      <dgm:prSet/>
      <dgm:spPr/>
      <dgm:t>
        <a:bodyPr/>
        <a:lstStyle/>
        <a:p>
          <a:endParaRPr lang="en-US"/>
        </a:p>
      </dgm:t>
    </dgm:pt>
    <dgm:pt modelId="{B9167FD4-4790-466E-841C-BBE9C61FD2B6}" type="sibTrans" cxnId="{DD49F136-F6C7-4D0D-B0A9-D251C5BDB6D4}">
      <dgm:prSet/>
      <dgm:spPr/>
      <dgm:t>
        <a:bodyPr/>
        <a:lstStyle/>
        <a:p>
          <a:endParaRPr lang="en-US"/>
        </a:p>
      </dgm:t>
    </dgm:pt>
    <dgm:pt modelId="{9F3CC914-921F-450B-BA58-292C4090A9D6}">
      <dgm:prSet phldrT="[Text]" custT="1"/>
      <dgm:spPr/>
      <dgm:t>
        <a:bodyPr/>
        <a:lstStyle/>
        <a:p>
          <a:r>
            <a:rPr lang="bn-BD" sz="1600" dirty="0" smtClean="0">
              <a:latin typeface="NikoshBAN" panose="02000000000000000000" pitchFamily="2" charset="0"/>
              <a:cs typeface="NikoshBAN" panose="02000000000000000000" pitchFamily="2" charset="0"/>
            </a:rPr>
            <a:t>অর্থনৈতিক অধিকার</a:t>
          </a:r>
          <a:endParaRPr lang="en-US" sz="1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A205AB9-D2A7-4D9F-AED1-62AA8578DBAA}" type="parTrans" cxnId="{CCD6EF29-60CB-473E-A99A-154857C86DC7}">
      <dgm:prSet/>
      <dgm:spPr/>
      <dgm:t>
        <a:bodyPr/>
        <a:lstStyle/>
        <a:p>
          <a:endParaRPr lang="en-US"/>
        </a:p>
      </dgm:t>
    </dgm:pt>
    <dgm:pt modelId="{4E23C60B-C618-4FE3-A711-6F7F357251FD}" type="sibTrans" cxnId="{CCD6EF29-60CB-473E-A99A-154857C86DC7}">
      <dgm:prSet/>
      <dgm:spPr/>
      <dgm:t>
        <a:bodyPr/>
        <a:lstStyle/>
        <a:p>
          <a:endParaRPr lang="en-US"/>
        </a:p>
      </dgm:t>
    </dgm:pt>
    <dgm:pt modelId="{0B2B27D9-C5AB-4E87-B98A-F5F8969E7FB3}">
      <dgm:prSet phldrT="[Text]" custT="1"/>
      <dgm:spPr/>
      <dgm:t>
        <a:bodyPr/>
        <a:lstStyle/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রাজনৈতিক</a:t>
          </a:r>
          <a:r>
            <a:rPr lang="bn-BD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1800" dirty="0" smtClean="0">
              <a:latin typeface="NikoshBAN" pitchFamily="2" charset="0"/>
              <a:cs typeface="NikoshBAN" pitchFamily="2" charset="0"/>
            </a:rPr>
            <a:t>অধিকার</a:t>
          </a:r>
          <a:endParaRPr lang="en-US" sz="1800" dirty="0">
            <a:latin typeface="NikoshBAN" pitchFamily="2" charset="0"/>
            <a:cs typeface="NikoshBAN" pitchFamily="2" charset="0"/>
          </a:endParaRPr>
        </a:p>
      </dgm:t>
    </dgm:pt>
    <dgm:pt modelId="{B928B21C-5E0A-4FE4-8AE8-87615F46637A}" type="parTrans" cxnId="{2A632786-8718-4796-BABB-1F1EAA000B96}">
      <dgm:prSet/>
      <dgm:spPr/>
      <dgm:t>
        <a:bodyPr/>
        <a:lstStyle/>
        <a:p>
          <a:endParaRPr lang="en-US"/>
        </a:p>
      </dgm:t>
    </dgm:pt>
    <dgm:pt modelId="{08805F28-EBEE-4A81-892E-26C203C2D645}" type="sibTrans" cxnId="{2A632786-8718-4796-BABB-1F1EAA000B96}">
      <dgm:prSet/>
      <dgm:spPr/>
      <dgm:t>
        <a:bodyPr/>
        <a:lstStyle/>
        <a:p>
          <a:endParaRPr lang="en-US"/>
        </a:p>
      </dgm:t>
    </dgm:pt>
    <dgm:pt modelId="{1276D623-5DEC-4552-8292-51B4C74BD705}" type="pres">
      <dgm:prSet presAssocID="{E1233E21-4CE4-429B-A150-83E15DB1341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DEBF9E-3C0D-4BBA-AD45-99D8275AE794}" type="pres">
      <dgm:prSet presAssocID="{0C32A24F-DBD5-409D-ADFB-ADB1A595B99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E572C1-4F80-4C2A-84B4-C334317081D0}" type="pres">
      <dgm:prSet presAssocID="{18A90A89-5DD1-471C-9533-F3CA3B3DD3A1}" presName="sibTrans" presStyleLbl="sibTrans2D1" presStyleIdx="0" presStyleCnt="5"/>
      <dgm:spPr/>
      <dgm:t>
        <a:bodyPr/>
        <a:lstStyle/>
        <a:p>
          <a:endParaRPr lang="en-US"/>
        </a:p>
      </dgm:t>
    </dgm:pt>
    <dgm:pt modelId="{F2423BD1-76D3-4C58-840B-21E33EA60BBC}" type="pres">
      <dgm:prSet presAssocID="{18A90A89-5DD1-471C-9533-F3CA3B3DD3A1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66B5C5D4-DD89-429B-925E-163CDF376472}" type="pres">
      <dgm:prSet presAssocID="{6B434225-7FCA-4C26-A6EA-A391C1895FB5}" presName="node" presStyleLbl="node1" presStyleIdx="1" presStyleCnt="5" custRadScaleRad="103048" custRadScaleInc="-28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CCA58A-96B7-44EB-A7A3-3870F5154B76}" type="pres">
      <dgm:prSet presAssocID="{61A9B95D-B021-4A07-BAF8-506B3D762587}" presName="sibTrans" presStyleLbl="sibTrans2D1" presStyleIdx="1" presStyleCnt="5"/>
      <dgm:spPr/>
      <dgm:t>
        <a:bodyPr/>
        <a:lstStyle/>
        <a:p>
          <a:endParaRPr lang="en-US"/>
        </a:p>
      </dgm:t>
    </dgm:pt>
    <dgm:pt modelId="{852C74DE-2B26-4526-9674-1128BD178067}" type="pres">
      <dgm:prSet presAssocID="{61A9B95D-B021-4A07-BAF8-506B3D762587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D66548BC-0517-4FA3-911A-E97153CA4D81}" type="pres">
      <dgm:prSet presAssocID="{26E7ECA7-2BCF-4B9E-B0CA-FD983F0261A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9366B4-776E-49EE-BF9E-2360EBD00E63}" type="pres">
      <dgm:prSet presAssocID="{B9167FD4-4790-466E-841C-BBE9C61FD2B6}" presName="sibTrans" presStyleLbl="sibTrans2D1" presStyleIdx="2" presStyleCnt="5"/>
      <dgm:spPr/>
      <dgm:t>
        <a:bodyPr/>
        <a:lstStyle/>
        <a:p>
          <a:endParaRPr lang="en-US"/>
        </a:p>
      </dgm:t>
    </dgm:pt>
    <dgm:pt modelId="{5E002AE1-5530-46B2-9AB9-1A10E8BBBF10}" type="pres">
      <dgm:prSet presAssocID="{B9167FD4-4790-466E-841C-BBE9C61FD2B6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1A894B69-12B7-4AC1-88AB-F746E24E011E}" type="pres">
      <dgm:prSet presAssocID="{9F3CC914-921F-450B-BA58-292C4090A9D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3F0EC-9C4A-43BD-90F2-9558D5CACBED}" type="pres">
      <dgm:prSet presAssocID="{4E23C60B-C618-4FE3-A711-6F7F357251FD}" presName="sibTrans" presStyleLbl="sibTrans2D1" presStyleIdx="3" presStyleCnt="5"/>
      <dgm:spPr/>
      <dgm:t>
        <a:bodyPr/>
        <a:lstStyle/>
        <a:p>
          <a:endParaRPr lang="en-US"/>
        </a:p>
      </dgm:t>
    </dgm:pt>
    <dgm:pt modelId="{C1C7FE0C-782C-4109-BD3E-91D754D48D91}" type="pres">
      <dgm:prSet presAssocID="{4E23C60B-C618-4FE3-A711-6F7F357251FD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8B9F142E-3630-4214-847A-EA8857834B77}" type="pres">
      <dgm:prSet presAssocID="{0B2B27D9-C5AB-4E87-B98A-F5F8969E7FB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93338C-BD11-4E3B-817B-07F69C30764C}" type="pres">
      <dgm:prSet presAssocID="{08805F28-EBEE-4A81-892E-26C203C2D645}" presName="sibTrans" presStyleLbl="sibTrans2D1" presStyleIdx="4" presStyleCnt="5"/>
      <dgm:spPr/>
      <dgm:t>
        <a:bodyPr/>
        <a:lstStyle/>
        <a:p>
          <a:endParaRPr lang="en-US"/>
        </a:p>
      </dgm:t>
    </dgm:pt>
    <dgm:pt modelId="{CE71F32B-33C4-4998-9DE9-D666483333FC}" type="pres">
      <dgm:prSet presAssocID="{08805F28-EBEE-4A81-892E-26C203C2D645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2B3EEE0D-B833-4995-9301-977059376080}" type="presOf" srcId="{08805F28-EBEE-4A81-892E-26C203C2D645}" destId="{1393338C-BD11-4E3B-817B-07F69C30764C}" srcOrd="0" destOrd="0" presId="urn:microsoft.com/office/officeart/2005/8/layout/cycle2"/>
    <dgm:cxn modelId="{D47F84D0-954D-444C-8DD7-0EA85934003D}" type="presOf" srcId="{4E23C60B-C618-4FE3-A711-6F7F357251FD}" destId="{3AD3F0EC-9C4A-43BD-90F2-9558D5CACBED}" srcOrd="0" destOrd="0" presId="urn:microsoft.com/office/officeart/2005/8/layout/cycle2"/>
    <dgm:cxn modelId="{8427D904-0A7D-4C7E-A673-B608A8B494FE}" type="presOf" srcId="{9F3CC914-921F-450B-BA58-292C4090A9D6}" destId="{1A894B69-12B7-4AC1-88AB-F746E24E011E}" srcOrd="0" destOrd="0" presId="urn:microsoft.com/office/officeart/2005/8/layout/cycle2"/>
    <dgm:cxn modelId="{27BA1BE4-7A63-4F2C-95D0-2CC42A063EBE}" type="presOf" srcId="{4E23C60B-C618-4FE3-A711-6F7F357251FD}" destId="{C1C7FE0C-782C-4109-BD3E-91D754D48D91}" srcOrd="1" destOrd="0" presId="urn:microsoft.com/office/officeart/2005/8/layout/cycle2"/>
    <dgm:cxn modelId="{BC10E2E0-A81A-4A5B-AEBD-77A99DE3E73F}" type="presOf" srcId="{E1233E21-4CE4-429B-A150-83E15DB13414}" destId="{1276D623-5DEC-4552-8292-51B4C74BD705}" srcOrd="0" destOrd="0" presId="urn:microsoft.com/office/officeart/2005/8/layout/cycle2"/>
    <dgm:cxn modelId="{6D0B533A-67D8-4251-8F94-CB2841814923}" srcId="{E1233E21-4CE4-429B-A150-83E15DB13414}" destId="{6B434225-7FCA-4C26-A6EA-A391C1895FB5}" srcOrd="1" destOrd="0" parTransId="{D9F3701F-E293-4931-BDE4-87A25D8F4327}" sibTransId="{61A9B95D-B021-4A07-BAF8-506B3D762587}"/>
    <dgm:cxn modelId="{3E7D9709-D4FF-4AF2-9F57-4EAE80636B8F}" type="presOf" srcId="{08805F28-EBEE-4A81-892E-26C203C2D645}" destId="{CE71F32B-33C4-4998-9DE9-D666483333FC}" srcOrd="1" destOrd="0" presId="urn:microsoft.com/office/officeart/2005/8/layout/cycle2"/>
    <dgm:cxn modelId="{B0B93FF8-8ECD-43C8-AD10-08CEE4DF707A}" type="presOf" srcId="{0C32A24F-DBD5-409D-ADFB-ADB1A595B99F}" destId="{09DEBF9E-3C0D-4BBA-AD45-99D8275AE794}" srcOrd="0" destOrd="0" presId="urn:microsoft.com/office/officeart/2005/8/layout/cycle2"/>
    <dgm:cxn modelId="{40F81C3F-38B5-44B8-A000-6E8CCA40E238}" srcId="{E1233E21-4CE4-429B-A150-83E15DB13414}" destId="{0C32A24F-DBD5-409D-ADFB-ADB1A595B99F}" srcOrd="0" destOrd="0" parTransId="{523C81F8-EA98-424A-A6E6-6C3948547EEC}" sibTransId="{18A90A89-5DD1-471C-9533-F3CA3B3DD3A1}"/>
    <dgm:cxn modelId="{97CF22A2-0CD3-4F9D-84AA-49D26C65333B}" type="presOf" srcId="{B9167FD4-4790-466E-841C-BBE9C61FD2B6}" destId="{789366B4-776E-49EE-BF9E-2360EBD00E63}" srcOrd="0" destOrd="0" presId="urn:microsoft.com/office/officeart/2005/8/layout/cycle2"/>
    <dgm:cxn modelId="{E3B438F1-B9C6-4434-920D-DE26A1024FEA}" type="presOf" srcId="{26E7ECA7-2BCF-4B9E-B0CA-FD983F0261AE}" destId="{D66548BC-0517-4FA3-911A-E97153CA4D81}" srcOrd="0" destOrd="0" presId="urn:microsoft.com/office/officeart/2005/8/layout/cycle2"/>
    <dgm:cxn modelId="{DE22B760-5897-4478-8417-C3B84DB8BEBB}" type="presOf" srcId="{61A9B95D-B021-4A07-BAF8-506B3D762587}" destId="{852C74DE-2B26-4526-9674-1128BD178067}" srcOrd="1" destOrd="0" presId="urn:microsoft.com/office/officeart/2005/8/layout/cycle2"/>
    <dgm:cxn modelId="{F9FA55CA-65DD-4AE5-82B2-D6853DB1E073}" type="presOf" srcId="{6B434225-7FCA-4C26-A6EA-A391C1895FB5}" destId="{66B5C5D4-DD89-429B-925E-163CDF376472}" srcOrd="0" destOrd="0" presId="urn:microsoft.com/office/officeart/2005/8/layout/cycle2"/>
    <dgm:cxn modelId="{6772B674-238F-4A35-B7CD-9C0B8F4CDC3F}" type="presOf" srcId="{61A9B95D-B021-4A07-BAF8-506B3D762587}" destId="{51CCA58A-96B7-44EB-A7A3-3870F5154B76}" srcOrd="0" destOrd="0" presId="urn:microsoft.com/office/officeart/2005/8/layout/cycle2"/>
    <dgm:cxn modelId="{2A632786-8718-4796-BABB-1F1EAA000B96}" srcId="{E1233E21-4CE4-429B-A150-83E15DB13414}" destId="{0B2B27D9-C5AB-4E87-B98A-F5F8969E7FB3}" srcOrd="4" destOrd="0" parTransId="{B928B21C-5E0A-4FE4-8AE8-87615F46637A}" sibTransId="{08805F28-EBEE-4A81-892E-26C203C2D645}"/>
    <dgm:cxn modelId="{DD49F136-F6C7-4D0D-B0A9-D251C5BDB6D4}" srcId="{E1233E21-4CE4-429B-A150-83E15DB13414}" destId="{26E7ECA7-2BCF-4B9E-B0CA-FD983F0261AE}" srcOrd="2" destOrd="0" parTransId="{CBFE7661-C7E9-4AE8-806D-D8C27A29F777}" sibTransId="{B9167FD4-4790-466E-841C-BBE9C61FD2B6}"/>
    <dgm:cxn modelId="{9ADA5787-D07F-4783-B3B2-CA63A0995C6C}" type="presOf" srcId="{18A90A89-5DD1-471C-9533-F3CA3B3DD3A1}" destId="{F2423BD1-76D3-4C58-840B-21E33EA60BBC}" srcOrd="1" destOrd="0" presId="urn:microsoft.com/office/officeart/2005/8/layout/cycle2"/>
    <dgm:cxn modelId="{8DEB4EF7-9127-484E-8261-BDF97737E5F2}" type="presOf" srcId="{18A90A89-5DD1-471C-9533-F3CA3B3DD3A1}" destId="{B4E572C1-4F80-4C2A-84B4-C334317081D0}" srcOrd="0" destOrd="0" presId="urn:microsoft.com/office/officeart/2005/8/layout/cycle2"/>
    <dgm:cxn modelId="{CD6E67EA-C4D8-44CD-A355-D72454EC6CC4}" type="presOf" srcId="{0B2B27D9-C5AB-4E87-B98A-F5F8969E7FB3}" destId="{8B9F142E-3630-4214-847A-EA8857834B77}" srcOrd="0" destOrd="0" presId="urn:microsoft.com/office/officeart/2005/8/layout/cycle2"/>
    <dgm:cxn modelId="{CCD6EF29-60CB-473E-A99A-154857C86DC7}" srcId="{E1233E21-4CE4-429B-A150-83E15DB13414}" destId="{9F3CC914-921F-450B-BA58-292C4090A9D6}" srcOrd="3" destOrd="0" parTransId="{5A205AB9-D2A7-4D9F-AED1-62AA8578DBAA}" sibTransId="{4E23C60B-C618-4FE3-A711-6F7F357251FD}"/>
    <dgm:cxn modelId="{DED2C44C-419A-408C-A2E5-467515819557}" type="presOf" srcId="{B9167FD4-4790-466E-841C-BBE9C61FD2B6}" destId="{5E002AE1-5530-46B2-9AB9-1A10E8BBBF10}" srcOrd="1" destOrd="0" presId="urn:microsoft.com/office/officeart/2005/8/layout/cycle2"/>
    <dgm:cxn modelId="{C6DB882D-6DDB-4FAE-AB66-31860B32AC33}" type="presParOf" srcId="{1276D623-5DEC-4552-8292-51B4C74BD705}" destId="{09DEBF9E-3C0D-4BBA-AD45-99D8275AE794}" srcOrd="0" destOrd="0" presId="urn:microsoft.com/office/officeart/2005/8/layout/cycle2"/>
    <dgm:cxn modelId="{46022DED-1A10-410F-BAFA-45B059363ABB}" type="presParOf" srcId="{1276D623-5DEC-4552-8292-51B4C74BD705}" destId="{B4E572C1-4F80-4C2A-84B4-C334317081D0}" srcOrd="1" destOrd="0" presId="urn:microsoft.com/office/officeart/2005/8/layout/cycle2"/>
    <dgm:cxn modelId="{6C759955-1DF3-4EC7-846A-603211453F8F}" type="presParOf" srcId="{B4E572C1-4F80-4C2A-84B4-C334317081D0}" destId="{F2423BD1-76D3-4C58-840B-21E33EA60BBC}" srcOrd="0" destOrd="0" presId="urn:microsoft.com/office/officeart/2005/8/layout/cycle2"/>
    <dgm:cxn modelId="{E3CAD4DC-3674-431F-996D-EB10B9DDECFA}" type="presParOf" srcId="{1276D623-5DEC-4552-8292-51B4C74BD705}" destId="{66B5C5D4-DD89-429B-925E-163CDF376472}" srcOrd="2" destOrd="0" presId="urn:microsoft.com/office/officeart/2005/8/layout/cycle2"/>
    <dgm:cxn modelId="{CC6BE3C9-C3E2-4C86-99B1-9194EF263405}" type="presParOf" srcId="{1276D623-5DEC-4552-8292-51B4C74BD705}" destId="{51CCA58A-96B7-44EB-A7A3-3870F5154B76}" srcOrd="3" destOrd="0" presId="urn:microsoft.com/office/officeart/2005/8/layout/cycle2"/>
    <dgm:cxn modelId="{F24CF5DD-F305-47D9-B01E-A52DC348B683}" type="presParOf" srcId="{51CCA58A-96B7-44EB-A7A3-3870F5154B76}" destId="{852C74DE-2B26-4526-9674-1128BD178067}" srcOrd="0" destOrd="0" presId="urn:microsoft.com/office/officeart/2005/8/layout/cycle2"/>
    <dgm:cxn modelId="{9C3CA888-94C8-47AA-9271-BF46C0C2AF6C}" type="presParOf" srcId="{1276D623-5DEC-4552-8292-51B4C74BD705}" destId="{D66548BC-0517-4FA3-911A-E97153CA4D81}" srcOrd="4" destOrd="0" presId="urn:microsoft.com/office/officeart/2005/8/layout/cycle2"/>
    <dgm:cxn modelId="{3E784112-AB31-4BD0-8C33-71970FD4D17D}" type="presParOf" srcId="{1276D623-5DEC-4552-8292-51B4C74BD705}" destId="{789366B4-776E-49EE-BF9E-2360EBD00E63}" srcOrd="5" destOrd="0" presId="urn:microsoft.com/office/officeart/2005/8/layout/cycle2"/>
    <dgm:cxn modelId="{8A04493D-632C-4E2D-886E-224E493D1B97}" type="presParOf" srcId="{789366B4-776E-49EE-BF9E-2360EBD00E63}" destId="{5E002AE1-5530-46B2-9AB9-1A10E8BBBF10}" srcOrd="0" destOrd="0" presId="urn:microsoft.com/office/officeart/2005/8/layout/cycle2"/>
    <dgm:cxn modelId="{33AA7DE3-54D7-47D6-8D9B-255EFFDF996E}" type="presParOf" srcId="{1276D623-5DEC-4552-8292-51B4C74BD705}" destId="{1A894B69-12B7-4AC1-88AB-F746E24E011E}" srcOrd="6" destOrd="0" presId="urn:microsoft.com/office/officeart/2005/8/layout/cycle2"/>
    <dgm:cxn modelId="{9C14F9AD-31F4-4737-BFE6-0B84C626402B}" type="presParOf" srcId="{1276D623-5DEC-4552-8292-51B4C74BD705}" destId="{3AD3F0EC-9C4A-43BD-90F2-9558D5CACBED}" srcOrd="7" destOrd="0" presId="urn:microsoft.com/office/officeart/2005/8/layout/cycle2"/>
    <dgm:cxn modelId="{3F63B855-B0B4-4E57-8345-91CEA831DAB0}" type="presParOf" srcId="{3AD3F0EC-9C4A-43BD-90F2-9558D5CACBED}" destId="{C1C7FE0C-782C-4109-BD3E-91D754D48D91}" srcOrd="0" destOrd="0" presId="urn:microsoft.com/office/officeart/2005/8/layout/cycle2"/>
    <dgm:cxn modelId="{E056A4D1-FD8D-4A1E-8581-331F8C921716}" type="presParOf" srcId="{1276D623-5DEC-4552-8292-51B4C74BD705}" destId="{8B9F142E-3630-4214-847A-EA8857834B77}" srcOrd="8" destOrd="0" presId="urn:microsoft.com/office/officeart/2005/8/layout/cycle2"/>
    <dgm:cxn modelId="{AA575BFB-3057-45B7-A48E-8C529DA8D28A}" type="presParOf" srcId="{1276D623-5DEC-4552-8292-51B4C74BD705}" destId="{1393338C-BD11-4E3B-817B-07F69C30764C}" srcOrd="9" destOrd="0" presId="urn:microsoft.com/office/officeart/2005/8/layout/cycle2"/>
    <dgm:cxn modelId="{A628D4B9-AE89-4871-9487-5CE5BBBDDA89}" type="presParOf" srcId="{1393338C-BD11-4E3B-817B-07F69C30764C}" destId="{CE71F32B-33C4-4998-9DE9-D666483333FC}" srcOrd="0" destOrd="0" presId="urn:microsoft.com/office/officeart/2005/8/layout/cycle2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EB1E7C-1F18-402C-B0E1-99272246383B}">
      <dsp:nvSpPr>
        <dsp:cNvPr id="0" name=""/>
        <dsp:cNvSpPr/>
      </dsp:nvSpPr>
      <dsp:spPr>
        <a:xfrm>
          <a:off x="609597" y="13174"/>
          <a:ext cx="4876805" cy="10282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নাগরিকতা অর্জনের পদ্ধতি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>
        <a:off x="639713" y="43290"/>
        <a:ext cx="4816573" cy="967992"/>
      </dsp:txXfrm>
    </dsp:sp>
    <dsp:sp modelId="{ED1CB9A4-5D36-4FA3-BF94-21048F60425B}">
      <dsp:nvSpPr>
        <dsp:cNvPr id="0" name=""/>
        <dsp:cNvSpPr/>
      </dsp:nvSpPr>
      <dsp:spPr>
        <a:xfrm rot="3600000">
          <a:off x="3365061" y="1841864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>
            <a:latin typeface="NikoshBAN" pitchFamily="2" charset="0"/>
            <a:cs typeface="NikoshBAN" pitchFamily="2" charset="0"/>
          </a:endParaRPr>
        </a:p>
      </dsp:txBody>
      <dsp:txXfrm>
        <a:off x="3475544" y="1915519"/>
        <a:ext cx="875480" cy="220965"/>
      </dsp:txXfrm>
    </dsp:sp>
    <dsp:sp modelId="{5CED861D-9A55-45C8-8607-3BE9550DEDB9}">
      <dsp:nvSpPr>
        <dsp:cNvPr id="0" name=""/>
        <dsp:cNvSpPr/>
      </dsp:nvSpPr>
      <dsp:spPr>
        <a:xfrm>
          <a:off x="3733278" y="3010605"/>
          <a:ext cx="2104429" cy="1052214"/>
        </a:xfrm>
        <a:prstGeom prst="roundRect">
          <a:avLst>
            <a:gd name="adj" fmla="val 10000"/>
          </a:avLst>
        </a:prstGeom>
        <a:solidFill>
          <a:schemeClr val="accent3">
            <a:hueOff val="5717212"/>
            <a:satOff val="1242"/>
            <a:lumOff val="-1765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জন্মস্থাননীতি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>
        <a:off x="3764096" y="3041423"/>
        <a:ext cx="2042793" cy="990578"/>
      </dsp:txXfrm>
    </dsp:sp>
    <dsp:sp modelId="{2C8D0BBA-8157-4527-8407-BFDACCFBA90A}">
      <dsp:nvSpPr>
        <dsp:cNvPr id="0" name=""/>
        <dsp:cNvSpPr/>
      </dsp:nvSpPr>
      <dsp:spPr>
        <a:xfrm rot="10800000">
          <a:off x="2499777" y="3352575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5717212"/>
            <a:satOff val="1242"/>
            <a:lumOff val="-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>
            <a:latin typeface="NikoshBAN" pitchFamily="2" charset="0"/>
            <a:cs typeface="NikoshBAN" pitchFamily="2" charset="0"/>
          </a:endParaRPr>
        </a:p>
      </dsp:txBody>
      <dsp:txXfrm rot="10800000">
        <a:off x="2610259" y="3426230"/>
        <a:ext cx="875480" cy="220965"/>
      </dsp:txXfrm>
    </dsp:sp>
    <dsp:sp modelId="{014CCE1E-D202-4410-8B37-6AC4DB008CF2}">
      <dsp:nvSpPr>
        <dsp:cNvPr id="0" name=""/>
        <dsp:cNvSpPr/>
      </dsp:nvSpPr>
      <dsp:spPr>
        <a:xfrm>
          <a:off x="258291" y="3010605"/>
          <a:ext cx="2104429" cy="1052214"/>
        </a:xfrm>
        <a:prstGeom prst="roundRect">
          <a:avLst>
            <a:gd name="adj" fmla="val 10000"/>
          </a:avLst>
        </a:prstGeom>
        <a:solidFill>
          <a:schemeClr val="accent3">
            <a:hueOff val="11434424"/>
            <a:satOff val="2484"/>
            <a:lumOff val="-353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জন্মনীতি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>
        <a:off x="289109" y="3041423"/>
        <a:ext cx="2042793" cy="990578"/>
      </dsp:txXfrm>
    </dsp:sp>
    <dsp:sp modelId="{06477D75-3E24-44AC-8989-B778E5B95287}">
      <dsp:nvSpPr>
        <dsp:cNvPr id="0" name=""/>
        <dsp:cNvSpPr/>
      </dsp:nvSpPr>
      <dsp:spPr>
        <a:xfrm rot="18000000">
          <a:off x="1634493" y="1841864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11434424"/>
            <a:satOff val="2484"/>
            <a:lumOff val="-35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>
            <a:latin typeface="NikoshBAN" pitchFamily="2" charset="0"/>
            <a:cs typeface="NikoshBAN" pitchFamily="2" charset="0"/>
          </a:endParaRPr>
        </a:p>
      </dsp:txBody>
      <dsp:txXfrm>
        <a:off x="1744976" y="1915519"/>
        <a:ext cx="875480" cy="2209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DEBF9E-3C0D-4BBA-AD45-99D8275AE794}">
      <dsp:nvSpPr>
        <dsp:cNvPr id="0" name=""/>
        <dsp:cNvSpPr/>
      </dsp:nvSpPr>
      <dsp:spPr>
        <a:xfrm>
          <a:off x="2434828" y="401"/>
          <a:ext cx="1226343" cy="1226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নৈতিক</a:t>
          </a:r>
          <a:r>
            <a:rPr lang="bn-BD" sz="1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অধিকার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2614422" y="179995"/>
        <a:ext cx="867155" cy="867155"/>
      </dsp:txXfrm>
    </dsp:sp>
    <dsp:sp modelId="{B4E572C1-4F80-4C2A-84B4-C334317081D0}">
      <dsp:nvSpPr>
        <dsp:cNvPr id="0" name=""/>
        <dsp:cNvSpPr/>
      </dsp:nvSpPr>
      <dsp:spPr>
        <a:xfrm rot="2056409">
          <a:off x="3639185" y="921870"/>
          <a:ext cx="329767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3647774" y="976792"/>
        <a:ext cx="230837" cy="248335"/>
      </dsp:txXfrm>
    </dsp:sp>
    <dsp:sp modelId="{66B5C5D4-DD89-429B-925E-163CDF376472}">
      <dsp:nvSpPr>
        <dsp:cNvPr id="0" name=""/>
        <dsp:cNvSpPr/>
      </dsp:nvSpPr>
      <dsp:spPr>
        <a:xfrm>
          <a:off x="3962392" y="1041398"/>
          <a:ext cx="1226343" cy="1226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আইন গত </a:t>
          </a:r>
          <a:r>
            <a:rPr lang="bn-BD" sz="1800" kern="1200" dirty="0" smtClean="0">
              <a:latin typeface="NikoshBAN" pitchFamily="2" charset="0"/>
              <a:cs typeface="NikoshBAN" pitchFamily="2" charset="0"/>
            </a:rPr>
            <a:t>অধিকার</a:t>
          </a:r>
          <a:endParaRPr lang="en-US" sz="1800" kern="1200" dirty="0">
            <a:latin typeface="NikoshBAN" pitchFamily="2" charset="0"/>
            <a:cs typeface="NikoshBAN" pitchFamily="2" charset="0"/>
          </a:endParaRPr>
        </a:p>
      </dsp:txBody>
      <dsp:txXfrm>
        <a:off x="4141986" y="1220992"/>
        <a:ext cx="867155" cy="867155"/>
      </dsp:txXfrm>
    </dsp:sp>
    <dsp:sp modelId="{51CCA58A-96B7-44EB-A7A3-3870F5154B76}">
      <dsp:nvSpPr>
        <dsp:cNvPr id="0" name=""/>
        <dsp:cNvSpPr/>
      </dsp:nvSpPr>
      <dsp:spPr>
        <a:xfrm rot="6518478">
          <a:off x="4098594" y="2336045"/>
          <a:ext cx="354539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4168774" y="2368432"/>
        <a:ext cx="248177" cy="248335"/>
      </dsp:txXfrm>
    </dsp:sp>
    <dsp:sp modelId="{D66548BC-0517-4FA3-911A-E97153CA4D81}">
      <dsp:nvSpPr>
        <dsp:cNvPr id="0" name=""/>
        <dsp:cNvSpPr/>
      </dsp:nvSpPr>
      <dsp:spPr>
        <a:xfrm>
          <a:off x="3356577" y="2837255"/>
          <a:ext cx="1226343" cy="1226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সামাজিক</a:t>
          </a:r>
          <a:r>
            <a:rPr lang="bn-BD" sz="16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অধিকার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3536171" y="3016849"/>
        <a:ext cx="867155" cy="867155"/>
      </dsp:txXfrm>
    </dsp:sp>
    <dsp:sp modelId="{789366B4-776E-49EE-BF9E-2360EBD00E63}">
      <dsp:nvSpPr>
        <dsp:cNvPr id="0" name=""/>
        <dsp:cNvSpPr/>
      </dsp:nvSpPr>
      <dsp:spPr>
        <a:xfrm rot="10800000">
          <a:off x="2893711" y="3243481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991839" y="3326259"/>
        <a:ext cx="228964" cy="248335"/>
      </dsp:txXfrm>
    </dsp:sp>
    <dsp:sp modelId="{1A894B69-12B7-4AC1-88AB-F746E24E011E}">
      <dsp:nvSpPr>
        <dsp:cNvPr id="0" name=""/>
        <dsp:cNvSpPr/>
      </dsp:nvSpPr>
      <dsp:spPr>
        <a:xfrm>
          <a:off x="1513078" y="2837255"/>
          <a:ext cx="1226343" cy="1226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অর্থনৈতিক অধিকার</a:t>
          </a:r>
          <a:endParaRPr lang="en-US" sz="1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92672" y="3016849"/>
        <a:ext cx="867155" cy="867155"/>
      </dsp:txXfrm>
    </dsp:sp>
    <dsp:sp modelId="{3AD3F0EC-9C4A-43BD-90F2-9558D5CACBED}">
      <dsp:nvSpPr>
        <dsp:cNvPr id="0" name=""/>
        <dsp:cNvSpPr/>
      </dsp:nvSpPr>
      <dsp:spPr>
        <a:xfrm rot="15120000">
          <a:off x="1680728" y="2375649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1744954" y="2505090"/>
        <a:ext cx="228964" cy="248335"/>
      </dsp:txXfrm>
    </dsp:sp>
    <dsp:sp modelId="{8B9F142E-3630-4214-847A-EA8857834B77}">
      <dsp:nvSpPr>
        <dsp:cNvPr id="0" name=""/>
        <dsp:cNvSpPr/>
      </dsp:nvSpPr>
      <dsp:spPr>
        <a:xfrm>
          <a:off x="943405" y="1083982"/>
          <a:ext cx="1226343" cy="1226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রাজনৈতিক</a:t>
          </a:r>
          <a:r>
            <a:rPr lang="bn-BD" sz="16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1800" kern="1200" dirty="0" smtClean="0">
              <a:latin typeface="NikoshBAN" pitchFamily="2" charset="0"/>
              <a:cs typeface="NikoshBAN" pitchFamily="2" charset="0"/>
            </a:rPr>
            <a:t>অধিকার</a:t>
          </a:r>
          <a:endParaRPr lang="en-US" sz="1800" kern="1200" dirty="0">
            <a:latin typeface="NikoshBAN" pitchFamily="2" charset="0"/>
            <a:cs typeface="NikoshBAN" pitchFamily="2" charset="0"/>
          </a:endParaRPr>
        </a:p>
      </dsp:txBody>
      <dsp:txXfrm>
        <a:off x="1122999" y="1263576"/>
        <a:ext cx="867155" cy="867155"/>
      </dsp:txXfrm>
    </dsp:sp>
    <dsp:sp modelId="{1393338C-BD11-4E3B-817B-07F69C30764C}">
      <dsp:nvSpPr>
        <dsp:cNvPr id="0" name=""/>
        <dsp:cNvSpPr/>
      </dsp:nvSpPr>
      <dsp:spPr>
        <a:xfrm rot="19440000">
          <a:off x="2131253" y="953859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140623" y="1065476"/>
        <a:ext cx="228964" cy="248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502A0-6357-4CEF-94B8-98C7CB5130A5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BEDD4-E582-4FA1-B609-AADAC274B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45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BEDD4-E582-4FA1-B609-AADAC274B0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81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838200"/>
            <a:ext cx="7696200" cy="51893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62400" y="1371600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57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7800" y="1354880"/>
            <a:ext cx="7543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 কাজ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১।নাগরিকতা অর্জনের  উপায় সংক্ষেপে আলোচনা  কর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20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>
            <a:off x="-2819400" y="3810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-2819400" y="3810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8001000" cy="35814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28171" y="4200052"/>
            <a:ext cx="6858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অধিকার ব্যতীত মানুষ তার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ব্যক্তিত্ত্বকে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উপলদ্ধি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করতে পারে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না।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সমাজে সুখে শান্তিতে বসবাস করার জন্য আমরা সামাজিক অধিকার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ভোগ করি ।নির্বাচনে ভোটাধিকার,নির্বাচিত হওয়া এবংসকল প্রকার অভাব</a:t>
            </a:r>
          </a:p>
          <a:p>
            <a:pPr lvl="2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অভিযোগ আবেদনের মাধ্যমে প্রতিকার পাই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46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97615292"/>
              </p:ext>
            </p:extLst>
          </p:nvPr>
        </p:nvGraphicFramePr>
        <p:xfrm>
          <a:off x="1828800" y="1905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10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DEBF9E-3C0D-4BBA-AD45-99D8275AE7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09DEBF9E-3C0D-4BBA-AD45-99D8275AE7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09DEBF9E-3C0D-4BBA-AD45-99D8275AE7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4E572C1-4F80-4C2A-84B4-C33431708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B4E572C1-4F80-4C2A-84B4-C33431708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B4E572C1-4F80-4C2A-84B4-C33431708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B5C5D4-DD89-429B-925E-163CDF3764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66B5C5D4-DD89-429B-925E-163CDF3764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66B5C5D4-DD89-429B-925E-163CDF3764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CCA58A-96B7-44EB-A7A3-3870F5154B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51CCA58A-96B7-44EB-A7A3-3870F5154B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51CCA58A-96B7-44EB-A7A3-3870F5154B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6548BC-0517-4FA3-911A-E97153CA4D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D66548BC-0517-4FA3-911A-E97153CA4D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D66548BC-0517-4FA3-911A-E97153CA4D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9366B4-776E-49EE-BF9E-2360EBD00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789366B4-776E-49EE-BF9E-2360EBD00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789366B4-776E-49EE-BF9E-2360EBD00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894B69-12B7-4AC1-88AB-F746E24E0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1A894B69-12B7-4AC1-88AB-F746E24E0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1A894B69-12B7-4AC1-88AB-F746E24E0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D3F0EC-9C4A-43BD-90F2-9558D5CACB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graphicEl>
                                              <a:dgm id="{3AD3F0EC-9C4A-43BD-90F2-9558D5CACB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3AD3F0EC-9C4A-43BD-90F2-9558D5CACB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9F142E-3630-4214-847A-EA8857834B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graphicEl>
                                              <a:dgm id="{8B9F142E-3630-4214-847A-EA8857834B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graphicEl>
                                              <a:dgm id="{8B9F142E-3630-4214-847A-EA8857834B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393338C-BD11-4E3B-817B-07F69C3076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graphicEl>
                                              <a:dgm id="{1393338C-BD11-4E3B-817B-07F69C3076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graphicEl>
                                              <a:dgm id="{1393338C-BD11-4E3B-817B-07F69C3076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150257"/>
            <a:ext cx="86105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</a:p>
          <a:p>
            <a:pPr algn="ctr"/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সামাজিক ও রাজনৈতিক</a:t>
            </a:r>
            <a:r>
              <a:rPr lang="bn-BD" sz="4400" dirty="0"/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অধিকারের পার্থক্য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বর্ণনা করবে ।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343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371600"/>
            <a:ext cx="708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026979"/>
            <a:ext cx="716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/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 অধিকারের শ্রেণি বিভাগ গুলো কি কি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51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219200" y="4572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ধন্যবাদ সবাইকে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371600"/>
            <a:ext cx="73152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49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3238500" y="304800"/>
            <a:ext cx="2774418" cy="1279174"/>
          </a:xfrm>
          <a:prstGeom prst="flowChartPunchedTape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1" y="1830282"/>
            <a:ext cx="2590800" cy="40371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" y="1752600"/>
            <a:ext cx="6172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সাজাদ মিয়া 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সহঃ শিক্ষক (আইসিটি)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সমতা স্কুল এন্ড কলেজ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ছাতক,সুনামগঞ্জ।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নংঃ </a:t>
            </a:r>
            <a:r>
              <a:rPr lang="bn-BD" sz="4000" dirty="0" smtClean="0">
                <a:solidFill>
                  <a:srgbClr val="002060"/>
                </a:solidFill>
                <a:latin typeface="MS Reference Sans Serif" panose="020B0604030504040204" pitchFamily="34" charset="0"/>
                <a:cs typeface="NikoshBAN" panose="02000000000000000000" pitchFamily="2" charset="0"/>
              </a:rPr>
              <a:t>01726015971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ই-মেইলঃ mdsajad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74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457200"/>
            <a:ext cx="8763000" cy="6248400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7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7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7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7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7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7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73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73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7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r>
              <a:rPr lang="bn-IN" sz="7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7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শ্রেণি-9ম </a:t>
            </a:r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বিষয়-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 </a:t>
            </a:r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নাগরিকতা</a:t>
            </a:r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য় </a:t>
            </a:r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 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সময়- ৪০ মিনিট </a:t>
            </a:r>
            <a:b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 সংখ্যা-৬০ জন 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তারিখ-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20/10/2019</a:t>
            </a:r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84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676400"/>
            <a:ext cx="7467600" cy="4724400"/>
          </a:xfrm>
        </p:spPr>
      </p:pic>
      <p:sp>
        <p:nvSpPr>
          <p:cNvPr id="5" name="TextBox 4"/>
          <p:cNvSpPr txBox="1"/>
          <p:nvPr/>
        </p:nvSpPr>
        <p:spPr>
          <a:xfrm>
            <a:off x="2362200" y="609600"/>
            <a:ext cx="6019800" cy="646331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নিচের মানচিত্রটি লক্ষ্য কর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28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8382000" cy="49399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1200" y="680605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2060"/>
                </a:solidFill>
              </a:rPr>
              <a:t>নিচের ছবিটির প্রতি লক্ষ্য কর 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533400"/>
            <a:ext cx="5638800" cy="7319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4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981200"/>
            <a:ext cx="5257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ঃ</a:t>
            </a:r>
            <a:endParaRPr lang="bn-BD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নাগরিক  ও নাগরিকতা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800" y="1828800"/>
            <a:ext cx="5715000" cy="228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5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846007"/>
            <a:ext cx="82296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...</a:t>
            </a:r>
            <a:endParaRPr lang="bn-BD" sz="5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নাগরিক ও নাগরিকতা সম্পর্কে বলতে পারবে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২।নাগরিকতা অর্জনের উপায় বলতে পারবে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 নাগরিকের অধিকার সর্ম্পকে বলতে পারবে</a:t>
            </a:r>
          </a:p>
        </p:txBody>
      </p:sp>
    </p:spTree>
    <p:extLst>
      <p:ext uri="{BB962C8B-B14F-4D97-AF65-F5344CB8AC3E}">
        <p14:creationId xmlns:p14="http://schemas.microsoft.com/office/powerpoint/2010/main" val="325436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48768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আমরা বাংলাদেশে জন্ম গ্রহন করে স্থায়ীভাবে বসবাস করি।রাষ্ট্র প্রদত্ত সকল অধিকার ভোগ করি এবং রাষ্ট্রের প্রতি বিভিন্ন দ্বায়িত্ব ও কর্তব্য পালন করি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9599"/>
            <a:ext cx="3581400" cy="41147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609600"/>
            <a:ext cx="4495800" cy="411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92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410073568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367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04EB1E7C-1F18-402C-B0E1-992722463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graphicEl>
                                              <a:dgm id="{04EB1E7C-1F18-402C-B0E1-992722463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graphicEl>
                                              <a:dgm id="{04EB1E7C-1F18-402C-B0E1-992722463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ED1CB9A4-5D36-4FA3-BF94-21048F6042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graphicEl>
                                              <a:dgm id="{ED1CB9A4-5D36-4FA3-BF94-21048F6042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graphicEl>
                                              <a:dgm id="{ED1CB9A4-5D36-4FA3-BF94-21048F6042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5CED861D-9A55-45C8-8607-3BE9550DE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graphicEl>
                                              <a:dgm id="{5CED861D-9A55-45C8-8607-3BE9550DE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graphicEl>
                                              <a:dgm id="{5CED861D-9A55-45C8-8607-3BE9550DE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2C8D0BBA-8157-4527-8407-BFDACCFBA9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graphicEl>
                                              <a:dgm id="{2C8D0BBA-8157-4527-8407-BFDACCFBA9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graphicEl>
                                              <a:dgm id="{2C8D0BBA-8157-4527-8407-BFDACCFBA9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014CCE1E-D202-4410-8B37-6AC4DB008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graphicEl>
                                              <a:dgm id="{014CCE1E-D202-4410-8B37-6AC4DB008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graphicEl>
                                              <a:dgm id="{014CCE1E-D202-4410-8B37-6AC4DB008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06477D75-3E24-44AC-8989-B778E5B952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graphicEl>
                                              <a:dgm id="{06477D75-3E24-44AC-8989-B778E5B952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graphicEl>
                                              <a:dgm id="{06477D75-3E24-44AC-8989-B778E5B952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1480</TotalTime>
  <Words>177</Words>
  <Application>Microsoft Office PowerPoint</Application>
  <PresentationFormat>On-screen Show (4:3)</PresentationFormat>
  <Paragraphs>40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PowerPoint Presentation</vt:lpstr>
      <vt:lpstr>PowerPoint Presentation</vt:lpstr>
      <vt:lpstr>    পাঠ পরিচিতি শ্রেণি-9ম  বিষয়- পৌরনীতি ও নাগরিকতা   ২য় অধ্যায়   সময়- ৪০ মিনিট  শিক্ষার্থীর সংখ্যা-৬০ জন  তারিখ- 20/10/2019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useria</cp:lastModifiedBy>
  <cp:revision>118</cp:revision>
  <dcterms:created xsi:type="dcterms:W3CDTF">2006-08-16T00:00:00Z</dcterms:created>
  <dcterms:modified xsi:type="dcterms:W3CDTF">2019-10-23T08:44:18Z</dcterms:modified>
</cp:coreProperties>
</file>