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8" r:id="rId4"/>
    <p:sldId id="283" r:id="rId5"/>
    <p:sldId id="267" r:id="rId6"/>
    <p:sldId id="275" r:id="rId7"/>
    <p:sldId id="278" r:id="rId8"/>
    <p:sldId id="276" r:id="rId9"/>
    <p:sldId id="277" r:id="rId10"/>
    <p:sldId id="279" r:id="rId11"/>
    <p:sldId id="281" r:id="rId12"/>
    <p:sldId id="280" r:id="rId13"/>
    <p:sldId id="282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4227" autoAdjust="0"/>
  </p:normalViewPr>
  <p:slideViewPr>
    <p:cSldViewPr>
      <p:cViewPr>
        <p:scale>
          <a:sx n="100" d="100"/>
          <a:sy n="100" d="100"/>
        </p:scale>
        <p:origin x="-684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D907-FE1C-45ED-BC74-F2CE98EE5E62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1D287-DA12-4B87-B63F-2F885DF0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7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1D287-DA12-4B87-B63F-2F885DF039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5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1D287-DA12-4B87-B63F-2F885DF039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96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1D287-DA12-4B87-B63F-2F885DF039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6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1" y="0"/>
            <a:ext cx="7315200" cy="1862048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      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62000" y="2201487"/>
            <a:ext cx="8077200" cy="316715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</p:spTree>
    <p:extLst>
      <p:ext uri="{BB962C8B-B14F-4D97-AF65-F5344CB8AC3E}">
        <p14:creationId xmlns:p14="http://schemas.microsoft.com/office/powerpoint/2010/main" val="8607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24725"/>
            <a:ext cx="877824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স্ট্রাটোমণ্ডল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3240497"/>
            <a:ext cx="2895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তাপমণ্ডল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2532611"/>
            <a:ext cx="62484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মেসোমণ্ডল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" y="401782"/>
            <a:ext cx="8610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বায়ুমণ্ডলের  ৪টি স্তর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178394"/>
            <a:ext cx="859536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ট্রপোমণ্ডল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কাজ--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7543800" cy="2800767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১।বায়ু মণ্ডলেড় স্তর গুলার নাম লিখ 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২।ওজোন গ্যাসের উপকারিতা বর্ণনা কর।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৩।বায়ু আছে বলে আমরা বেচে আছি –কথাটি ব্যাখ্যা কর </a:t>
            </a:r>
            <a:r>
              <a:rPr lang="bn-BD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167" y="685800"/>
            <a:ext cx="3559233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লী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কাজ--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167" y="1752600"/>
            <a:ext cx="8588433" cy="14465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 মণ্ডলে যাহা যাহা আছে তাহার একটি 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 লিখ [৪টি]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00200"/>
            <a:ext cx="4572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--</a:t>
            </a:r>
            <a:endParaRPr lang="en-US" sz="4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98992"/>
            <a:ext cx="822267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</a:t>
            </a:r>
            <a:r>
              <a:rPr lang="bn-BD" sz="4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ট্রপোমণ্ডলের বৈশিষ্ট গুলি লিখে আনবে </a:t>
            </a:r>
            <a:r>
              <a:rPr lang="bn-BD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44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75438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8042828" cy="488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3505200" y="152400"/>
            <a:ext cx="3031556" cy="1676400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1828800"/>
            <a:ext cx="64052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সাজাদ মিয়া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 (আইসিটি)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সমতা স্কুল এন্ড কলেজ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</a:t>
            </a:r>
            <a:r>
              <a:rPr lang="bn-BD" sz="4000" dirty="0" smtClean="0">
                <a:solidFill>
                  <a:srgbClr val="00206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01726015971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mdsajad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9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7458635" cy="57554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 শ্রেণি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৫৬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৪৫মিনিট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২০/১০/২০১৯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1400" dirty="0" smtClean="0"/>
          </a:p>
          <a:p>
            <a:endParaRPr lang="bn-BD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12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604" y="473826"/>
            <a:ext cx="8382000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ভিত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1143000"/>
            <a:ext cx="304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1439486"/>
            <a:ext cx="3200400" cy="38183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67100" y="4876800"/>
            <a:ext cx="416329" cy="60959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67100" y="1148715"/>
            <a:ext cx="723900" cy="4762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lbow Connector 11"/>
          <p:cNvCxnSpPr/>
          <p:nvPr/>
        </p:nvCxnSpPr>
        <p:spPr>
          <a:xfrm>
            <a:off x="3200402" y="473826"/>
            <a:ext cx="1142999" cy="722514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4876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76900" y="3348642"/>
            <a:ext cx="2247900" cy="1147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বেলুন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1172527"/>
            <a:ext cx="3672840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বেলুনের ভিতরে 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আছে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9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"/>
            <a:ext cx="9067800" cy="67056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বায়ূমণ্ডল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11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67000"/>
            <a:ext cx="9067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800" dirty="0" smtClean="0"/>
          </a:p>
          <a:p>
            <a:r>
              <a:rPr lang="bn-BD" sz="2800" dirty="0" smtClean="0"/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 বায়ুর উপাদানের নাম লিখতে পারবে 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২।বায়ুমণ্ডলের স্তরবিন্যাস ও তাদের বৈশিষ্ট্য ব্যাখ্যা                     করতে পারবে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 বায়ু মণ্ডলের বিভিন্ন স্তরের গুরুত্ব বিশ্লেষণ করতে পারবে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/>
              <a:t>                   </a:t>
            </a:r>
          </a:p>
          <a:p>
            <a:endParaRPr lang="bn-BD" sz="2800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1430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493" y="2447394"/>
            <a:ext cx="2767014" cy="280866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371600" y="38100"/>
            <a:ext cx="6934200" cy="6172200"/>
          </a:xfrm>
          <a:prstGeom prst="ellipse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1371600"/>
            <a:ext cx="4419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খালি জায়গায় এমন একটি পদার্থ আছে যাহা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199" y="3124200"/>
            <a:ext cx="1969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ছাড়া প্রাণী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662534"/>
            <a:ext cx="2340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bn-BD" dirty="0"/>
          </a:p>
          <a:p>
            <a:endParaRPr lang="en-US" dirty="0"/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পারে না।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48000" y="4356795"/>
            <a:ext cx="533400" cy="139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19300" y="3924656"/>
            <a:ext cx="1790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                    </a:t>
            </a:r>
            <a:r>
              <a:rPr lang="bn-BD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-1143000" y="-717203"/>
            <a:ext cx="11132820" cy="8763000"/>
          </a:xfrm>
          <a:prstGeom prst="ellipse">
            <a:avLst/>
          </a:prstGeo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6131430"/>
            <a:ext cx="4800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বায়ুমণ্ডল</a:t>
            </a:r>
            <a:endParaRPr lang="en-US" sz="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7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7924800" cy="6982691"/>
          </a:xfrm>
          <a:prstGeom prst="ellipse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/>
          </a:p>
        </p:txBody>
      </p:sp>
      <p:sp>
        <p:nvSpPr>
          <p:cNvPr id="4" name="Oval 3"/>
          <p:cNvSpPr/>
          <p:nvPr/>
        </p:nvSpPr>
        <p:spPr>
          <a:xfrm>
            <a:off x="876300" y="520931"/>
            <a:ext cx="6248400" cy="6096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14500" y="1388917"/>
            <a:ext cx="4495800" cy="420485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1967345"/>
            <a:ext cx="3276600" cy="3048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95600" y="1524000"/>
            <a:ext cx="1676400" cy="4770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500" dirty="0" smtClean="0"/>
              <a:t>  </a:t>
            </a:r>
            <a:r>
              <a:rPr lang="bn-BD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ট্রপোমণ্ডল</a:t>
            </a:r>
            <a:endParaRPr lang="en-US" sz="2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609600"/>
            <a:ext cx="1600200" cy="8002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/>
              <a:t> ,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স্ট্রাটামণ্ডল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0"/>
            <a:ext cx="2057400" cy="5539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মেসোমণ্ডল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0300" y="190500"/>
            <a:ext cx="17145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তাপমণ্ডল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3264932"/>
            <a:ext cx="18288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0" y="6326831"/>
            <a:ext cx="293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41425" y="4353625"/>
            <a:ext cx="85480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dirty="0" smtClean="0"/>
              <a:t> </a:t>
            </a:r>
            <a:endParaRPr lang="bn-BD" sz="2000" dirty="0">
              <a:solidFill>
                <a:prstClr val="black"/>
              </a:solidFill>
            </a:endParaRPr>
          </a:p>
          <a:p>
            <a:pPr lvl="0"/>
            <a:endParaRPr lang="bn-BD" sz="2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18124" y="4663120"/>
            <a:ext cx="1444683" cy="20621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মণ্ডলের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95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1" y="1746198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বায়ুর উপা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  <a:p>
            <a:endParaRPr lang="bn-BD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451" y="2438400"/>
            <a:ext cx="8686800" cy="25545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১। নাইট্রোজেন ----------------------৭৮                      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২।   অক্সিজেন-----------------------২১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৩। আরগন ও অন্যান্য-------------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মোট----------------------------১০০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1684642"/>
            <a:ext cx="4376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 হার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242</Words>
  <Application>Microsoft Office PowerPoint</Application>
  <PresentationFormat>On-screen Show (4:3)</PresentationFormat>
  <Paragraphs>70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useria</cp:lastModifiedBy>
  <cp:revision>214</cp:revision>
  <dcterms:created xsi:type="dcterms:W3CDTF">2006-08-16T00:00:00Z</dcterms:created>
  <dcterms:modified xsi:type="dcterms:W3CDTF">2019-10-23T08:44:55Z</dcterms:modified>
</cp:coreProperties>
</file>