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4" r:id="rId11"/>
    <p:sldId id="265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09094" y="6065950"/>
            <a:ext cx="114493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শামীমা</a:t>
            </a:r>
            <a:r>
              <a:rPr lang="en-US" sz="36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aseline="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r>
              <a:rPr lang="en-US" sz="3600" baseline="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১৪/০৯/২০১৯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841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9388-433A-4831-8A21-CB499CAC20D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D7BE-459B-4598-B9A6-64E411785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460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9388-433A-4831-8A21-CB499CAC20D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D7BE-459B-4598-B9A6-64E411785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26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9388-433A-4831-8A21-CB499CAC20D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D7BE-459B-4598-B9A6-64E411785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49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9388-433A-4831-8A21-CB499CAC20D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D7BE-459B-4598-B9A6-64E411785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487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9388-433A-4831-8A21-CB499CAC20D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D7BE-459B-4598-B9A6-64E411785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119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9388-433A-4831-8A21-CB499CAC20D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D7BE-459B-4598-B9A6-64E411785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562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9388-433A-4831-8A21-CB499CAC20D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D7BE-459B-4598-B9A6-64E411785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43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9388-433A-4831-8A21-CB499CAC20D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D7BE-459B-4598-B9A6-64E411785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087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9388-433A-4831-8A21-CB499CAC20D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D7BE-459B-4598-B9A6-64E411785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39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F9388-433A-4831-8A21-CB499CAC20D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35D7BE-459B-4598-B9A6-64E411785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438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9F9388-433A-4831-8A21-CB499CAC20D4}" type="datetimeFigureOut">
              <a:rPr lang="en-US" smtClean="0"/>
              <a:t>9/16/2019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5D7BE-459B-4598-B9A6-64E4117854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56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22513" y="551078"/>
            <a:ext cx="10659292" cy="707886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ক্লাশে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8594" y="1847985"/>
            <a:ext cx="5159829" cy="4171814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627655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49486" y="300445"/>
            <a:ext cx="33179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258" y="4395557"/>
            <a:ext cx="679268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শামীমা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পুলিশ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লাইনস্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‌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বিদ্যালয়,টাংগাইল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মেইলঃ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shamimaict21@gmail.com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43109" y="4180113"/>
            <a:ext cx="299139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শ্রেণি- সপ্তম</a:t>
            </a: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বিষয়- বিজ্ঞান</a:t>
            </a: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অধ্যায়-১১</a:t>
            </a: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পাঠ- ৪</a:t>
            </a: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সময়- ৫০ মিনিট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4063" y="1058089"/>
            <a:ext cx="2906486" cy="2808516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61" y="1058089"/>
            <a:ext cx="2889613" cy="28085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58942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895" y="1246387"/>
            <a:ext cx="5303521" cy="476358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21725" y="300446"/>
            <a:ext cx="5225143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ছবিটি লক্ষ্য করি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1298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007" y="1449976"/>
            <a:ext cx="7119256" cy="457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2926081" y="444137"/>
            <a:ext cx="5499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 কী হচ্ছে ?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3961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3827417" y="3396344"/>
            <a:ext cx="3788229" cy="1854925"/>
          </a:xfrm>
          <a:prstGeom prst="cloud">
            <a:avLst/>
          </a:prstGeom>
          <a:ln w="76200">
            <a:solidFill>
              <a:srgbClr val="CC99FF"/>
            </a:solidFill>
            <a:prstDash val="lgDashDotDot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9600" dirty="0" smtClean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দহন</a:t>
            </a:r>
            <a:endParaRPr lang="en-US" sz="9600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3331028" y="875212"/>
            <a:ext cx="5394960" cy="927462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88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537" y="1489166"/>
            <a:ext cx="6583680" cy="364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979023" y="418012"/>
            <a:ext cx="71976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 দেখে উত্তর দেওয়ার চেষ্টা করি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5131" y="5435415"/>
            <a:ext cx="11808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খড়ি বা কাঠ বাতাসের অক্সিজেনের সাথে বিক্রিয়া করে প্রচুর তাপশক্তি উৎপন্ন করে।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37646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31920" y="274319"/>
            <a:ext cx="38404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4949" y="2481943"/>
            <a:ext cx="102282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দহন সম্পর্কে বলতে পারবে;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সকল দহন প্রক্রিয়াই রাসায়নিক পরিবর্তন সে সম্পর্কে ব্যাখ্যা করতে পারবে।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99600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709" y="1280160"/>
            <a:ext cx="5413466" cy="37321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3175818" y="305191"/>
            <a:ext cx="57358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ছবি দেখে উত্তর দেওয়ার চেষ্টা করি 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22960" y="5512526"/>
            <a:ext cx="10920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দহন প্রক্রিয়ায় উৎপন্ন তাপশক্তির মাধ্যমে খাবার রান্না করা হয়।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68197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13" y="1410789"/>
            <a:ext cx="6583681" cy="36967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87381" y="5695406"/>
            <a:ext cx="107115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তাহলে কয়লা বা কাঠ পোড়ানো দহন। 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66848" y="285878"/>
            <a:ext cx="61526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আমরা বলতে পারি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366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74721" y="182880"/>
            <a:ext cx="47940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3057" y="5116243"/>
            <a:ext cx="6113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দহন বলতে কী বুঝ ?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421" y="1756137"/>
            <a:ext cx="4979444" cy="2593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0491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5333"/>
          <a:stretch/>
        </p:blipFill>
        <p:spPr>
          <a:xfrm>
            <a:off x="6831282" y="1149531"/>
            <a:ext cx="5029791" cy="45886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68434" y="5982789"/>
            <a:ext cx="79814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কোষ অভ্যন্তরে খাদ্যের ভাঙ্গনও এক প্রকার দহন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4" y="1285059"/>
            <a:ext cx="5603966" cy="4208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8176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18857" y="457201"/>
            <a:ext cx="4297680" cy="97971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6062" y="3631474"/>
            <a:ext cx="98232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মোমের দহন প্রক্রিয়া পর্যবেক্ষণ করে পরিবর্তন বিশ্লেষণ কর।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476425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92286" y="640080"/>
            <a:ext cx="41017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90502" y="1841862"/>
            <a:ext cx="6126480" cy="70788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দহন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শক্তি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নির্গত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6605" y="3004457"/>
            <a:ext cx="3174274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রাসায়নিক শক্তি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90502" y="4219304"/>
            <a:ext cx="5146766" cy="70788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দহন কোন ধরনের পরিবর্তন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49486" y="5617029"/>
            <a:ext cx="3644537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রাসায়নিক পরিবর্তন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3051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6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9589" y="326571"/>
            <a:ext cx="53688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0263" y="5029199"/>
            <a:ext cx="10789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যে কোন দুটি দহন প্রক্রিয়ার নাম উল্লেখ করে উত্তরের পক্ষে যুক্তি দাও।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Action Button: Home 2">
            <a:hlinkClick r:id="" action="ppaction://hlinkshowjump?jump=firstslide" highlightClick="1"/>
          </p:cNvPr>
          <p:cNvSpPr/>
          <p:nvPr/>
        </p:nvSpPr>
        <p:spPr>
          <a:xfrm>
            <a:off x="3657600" y="2013797"/>
            <a:ext cx="3657600" cy="2218569"/>
          </a:xfrm>
          <a:prstGeom prst="actionButtonHome">
            <a:avLst/>
          </a:prstGeom>
          <a:ln>
            <a:solidFill>
              <a:schemeClr val="tx1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425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406" y="274320"/>
            <a:ext cx="10097587" cy="637467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7040882" y="4781006"/>
            <a:ext cx="3252650" cy="769441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bn-IN" sz="4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 সবাইকে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1548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</TotalTime>
  <Words>160</Words>
  <Application>Microsoft Office PowerPoint</Application>
  <PresentationFormat>Widescreen</PresentationFormat>
  <Paragraphs>37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PLAHST-1</dc:creator>
  <cp:lastModifiedBy>PLAHST-1</cp:lastModifiedBy>
  <cp:revision>101</cp:revision>
  <dcterms:created xsi:type="dcterms:W3CDTF">2019-09-14T05:01:26Z</dcterms:created>
  <dcterms:modified xsi:type="dcterms:W3CDTF">2019-09-16T06:21:10Z</dcterms:modified>
</cp:coreProperties>
</file>