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75" r:id="rId9"/>
    <p:sldId id="276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606" autoAdjust="0"/>
  </p:normalViewPr>
  <p:slideViewPr>
    <p:cSldViewPr>
      <p:cViewPr>
        <p:scale>
          <a:sx n="70" d="100"/>
          <a:sy n="70" d="100"/>
        </p:scale>
        <p:origin x="-1158" y="-72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ADF89-8B40-4BFB-A083-10472DA81BB4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72C01-ACD3-4A17-88C4-B21F79CEEB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3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72C01-ACD3-4A17-88C4-B21F79CEEB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3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8006497" cy="457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85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          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49307"/>
            <a:ext cx="7924800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406676"/>
            <a:ext cx="7924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bn-BD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বিধি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0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65879"/>
            <a:ext cx="4953000" cy="221599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977277"/>
            <a:ext cx="6705600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কাকে বলে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খ।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একটি উদাহরণ দাও।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কি 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6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2895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378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6705600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বাডির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212140"/>
            <a:ext cx="67056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bn-I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কর্ণদ্বয়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bn-I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1524000"/>
            <a:ext cx="8991600" cy="3581401"/>
            <a:chOff x="0" y="1524000"/>
            <a:chExt cx="8991600" cy="3581401"/>
          </a:xfrm>
        </p:grpSpPr>
        <p:sp>
          <p:nvSpPr>
            <p:cNvPr id="4" name="Rectangle 3"/>
            <p:cNvSpPr/>
            <p:nvPr/>
          </p:nvSpPr>
          <p:spPr>
            <a:xfrm>
              <a:off x="3200400" y="2590800"/>
              <a:ext cx="3352800" cy="2514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200400" y="1524000"/>
              <a:ext cx="3352800" cy="106680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76600" y="3505200"/>
              <a:ext cx="1143000" cy="1600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43600" y="3124200"/>
              <a:ext cx="533400" cy="609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C:\Users\user\Pictures\Slide Shows\Flower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53200" y="3276601"/>
              <a:ext cx="2438400" cy="1828800"/>
            </a:xfrm>
            <a:prstGeom prst="rect">
              <a:avLst/>
            </a:prstGeom>
            <a:noFill/>
          </p:spPr>
        </p:pic>
        <p:pic>
          <p:nvPicPr>
            <p:cNvPr id="1027" name="Picture 3" descr="C:\Users\user\Pictures\Slide Shows\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048000"/>
              <a:ext cx="3200400" cy="2057400"/>
            </a:xfrm>
            <a:prstGeom prst="rect">
              <a:avLst/>
            </a:prstGeom>
            <a:noFill/>
          </p:spPr>
        </p:pic>
      </p:grpSp>
      <p:sp>
        <p:nvSpPr>
          <p:cNvPr id="11" name="Oval 10"/>
          <p:cNvSpPr/>
          <p:nvPr/>
        </p:nvSpPr>
        <p:spPr>
          <a:xfrm>
            <a:off x="3429000" y="3810000"/>
            <a:ext cx="685800" cy="6858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e 11"/>
          <p:cNvSpPr/>
          <p:nvPr/>
        </p:nvSpPr>
        <p:spPr>
          <a:xfrm rot="18967398">
            <a:off x="3582235" y="4082968"/>
            <a:ext cx="381859" cy="368794"/>
          </a:xfrm>
          <a:prstGeom prst="pi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3962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3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8328"/>
            <a:ext cx="7826477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004137"/>
            <a:ext cx="8305800" cy="10156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 ভাল থাক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833021"/>
            <a:ext cx="8915400" cy="526297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b="1" u="sng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মুনীর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আহম্মেদ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বি,বি,আফছার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মোরেলগঞ্জ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8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562600"/>
            <a:ext cx="7086600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গাড়িটি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533400"/>
            <a:ext cx="647700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7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692"/>
            <a:ext cx="6705600" cy="53644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5562600"/>
            <a:ext cx="7086600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দৌড়াচ্ছে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467600" cy="569386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8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7200" b="1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bn-BD" sz="44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7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19600" y="2057400"/>
            <a:ext cx="609600" cy="1752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05000"/>
            <a:ext cx="7848600" cy="4339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  <a:endParaRPr lang="bn-BD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সংজ্ঞা বলতে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কর্ণদ্বয়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2895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35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0" y="533400"/>
            <a:ext cx="91440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রাশিঃ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28800"/>
            <a:ext cx="9144000" cy="1815882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ভেক্টরঃ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স্থানাঙ্ক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মূলবিন্দুর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সাপেক্ষে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58674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590800" y="48768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81400" y="4572000"/>
            <a:ext cx="1524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57700" y="52197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1400" y="45720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3810000"/>
            <a:ext cx="4572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Y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3962400"/>
            <a:ext cx="5334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xi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5600" y="4415135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N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4963180"/>
            <a:ext cx="45720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yj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4419600"/>
            <a:ext cx="9144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(x , y)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115580"/>
            <a:ext cx="457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yj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6029980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5953780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xi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5953780"/>
            <a:ext cx="5334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5648980"/>
            <a:ext cx="4572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X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267200" y="5867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34671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876800" y="540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148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038600" y="5105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810000" y="4796135"/>
            <a:ext cx="3810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r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6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lowchart: Data 50"/>
          <p:cNvSpPr/>
          <p:nvPr/>
        </p:nvSpPr>
        <p:spPr>
          <a:xfrm>
            <a:off x="2819400" y="1371600"/>
            <a:ext cx="3352800" cy="1752600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 smtClean="0"/>
              <a:t>ooo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52400"/>
            <a:ext cx="85344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কর্ণদ্বয়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" y="3611701"/>
            <a:ext cx="891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A, B, C ও 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a, b,  c  ও d ।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AC ও BD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কর্ণদ্বয়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O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ABCD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 AC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মধ্যবিন্দুর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=                  </a:t>
            </a: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BD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মধ্যবিন্দুর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= 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AC ও BD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কর্ণদ্বয়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O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মধ্যবিন্দুর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অভিন্ন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38800" y="2971800"/>
            <a:ext cx="4572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2200" y="3124200"/>
            <a:ext cx="457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05600" y="1143000"/>
            <a:ext cx="457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05000" y="2981980"/>
            <a:ext cx="4572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5800" y="2143780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1143000"/>
            <a:ext cx="45720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95600" y="1143000"/>
            <a:ext cx="457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62200" y="2971800"/>
            <a:ext cx="457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105400" y="838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57400" y="3048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858000" y="1219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3732212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53200" y="3732212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10400" y="3733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4724400" y="4419600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355320" imgH="419040" progId="Equation.3">
                  <p:embed/>
                </p:oleObj>
              </mc:Choice>
              <mc:Fallback>
                <p:oleObj name="Equation" r:id="rId3" imgW="35532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9600"/>
                        <a:ext cx="838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705600" y="3733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632325" y="4953000"/>
          <a:ext cx="1023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380880" imgH="419040" progId="Equation.3">
                  <p:embed/>
                </p:oleObj>
              </mc:Choice>
              <mc:Fallback>
                <p:oleObj name="Equation" r:id="rId5" imgW="3808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4953000"/>
                        <a:ext cx="10239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2819400" y="1371600"/>
            <a:ext cx="3352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05200" y="1371600"/>
            <a:ext cx="19812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438400" y="1143000"/>
            <a:ext cx="457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2590800" y="12176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24600" y="31988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162800" y="3733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315200" y="3733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543800" y="3733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7924800" y="3657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2971800" y="20574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5600700" y="22479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1" idx="1"/>
            <a:endCxn id="51" idx="0"/>
          </p:cNvCxnSpPr>
          <p:nvPr/>
        </p:nvCxnSpPr>
        <p:spPr>
          <a:xfrm rot="5400000" flipH="1" flipV="1">
            <a:off x="4663440" y="1203960"/>
            <a:ext cx="1588" cy="335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1" idx="4"/>
          </p:cNvCxnSpPr>
          <p:nvPr/>
        </p:nvCxnSpPr>
        <p:spPr>
          <a:xfrm>
            <a:off x="3810000" y="3124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21481"/>
            <a:ext cx="7848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 DC ও AB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ধারকরেখা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DC </a:t>
            </a:r>
            <a:r>
              <a:rPr lang="en-US" b="1" dirty="0" smtClean="0">
                <a:latin typeface="Times New Roman"/>
                <a:cs typeface="Times New Roman"/>
              </a:rPr>
              <a:t>║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AB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অনুরূপভাবে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 AD  =  BC ও  AD </a:t>
            </a:r>
            <a:r>
              <a:rPr lang="en-US" b="1" dirty="0" smtClean="0">
                <a:latin typeface="Times New Roman"/>
                <a:cs typeface="Times New Roman"/>
              </a:rPr>
              <a:t>║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BC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ABCD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ABCD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 (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438400" y="47625"/>
          <a:ext cx="3803650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825480" imgH="1650960" progId="Equation.3">
                  <p:embed/>
                </p:oleObj>
              </mc:Choice>
              <mc:Fallback>
                <p:oleObj name="Equation" r:id="rId3" imgW="825480" imgH="1650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625"/>
                        <a:ext cx="3803650" cy="460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1676400" y="2209800"/>
            <a:ext cx="457200" cy="152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752600" y="2895600"/>
            <a:ext cx="381000" cy="152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V="1">
            <a:off x="1752600" y="3581400"/>
            <a:ext cx="457200" cy="152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752600" y="4267200"/>
            <a:ext cx="533400" cy="228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600200" y="1524000"/>
            <a:ext cx="533400" cy="228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096294" y="3695700"/>
            <a:ext cx="532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353594" y="3733800"/>
            <a:ext cx="608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962400" y="37330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181997" y="3733403"/>
            <a:ext cx="609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383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Admin</cp:lastModifiedBy>
  <cp:revision>160</cp:revision>
  <dcterms:created xsi:type="dcterms:W3CDTF">2006-08-16T00:00:00Z</dcterms:created>
  <dcterms:modified xsi:type="dcterms:W3CDTF">2019-10-23T16:21:14Z</dcterms:modified>
</cp:coreProperties>
</file>