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6" r:id="rId9"/>
    <p:sldId id="264" r:id="rId10"/>
    <p:sldId id="265" r:id="rId11"/>
    <p:sldId id="269" r:id="rId12"/>
    <p:sldId id="267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2A2BAF-41CF-40C1-B71F-2C734C8D278C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92AF81-BC3A-4F01-BE92-439603788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829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9060-68C3-4021-B449-55E0A7BA898A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424B-96B4-4DDC-A6A6-20B97E966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933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9060-68C3-4021-B449-55E0A7BA898A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424B-96B4-4DDC-A6A6-20B97E966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833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9060-68C3-4021-B449-55E0A7BA898A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424B-96B4-4DDC-A6A6-20B97E966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307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9060-68C3-4021-B449-55E0A7BA898A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424B-96B4-4DDC-A6A6-20B97E966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76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9060-68C3-4021-B449-55E0A7BA898A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424B-96B4-4DDC-A6A6-20B97E966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757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9060-68C3-4021-B449-55E0A7BA898A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424B-96B4-4DDC-A6A6-20B97E966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013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9060-68C3-4021-B449-55E0A7BA898A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424B-96B4-4DDC-A6A6-20B97E966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0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9060-68C3-4021-B449-55E0A7BA898A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424B-96B4-4DDC-A6A6-20B97E966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081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9060-68C3-4021-B449-55E0A7BA898A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424B-96B4-4DDC-A6A6-20B97E966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19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9060-68C3-4021-B449-55E0A7BA898A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424B-96B4-4DDC-A6A6-20B97E966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57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9060-68C3-4021-B449-55E0A7BA898A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424B-96B4-4DDC-A6A6-20B97E966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482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C9060-68C3-4021-B449-55E0A7BA898A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A424B-96B4-4DDC-A6A6-20B97E966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88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0038" y="542925"/>
            <a:ext cx="86582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50811"/>
            <a:ext cx="9144000" cy="5607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67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5" t="53256" r="225" b="3494"/>
          <a:stretch/>
        </p:blipFill>
        <p:spPr>
          <a:xfrm>
            <a:off x="0" y="928688"/>
            <a:ext cx="9144000" cy="428718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-9185"/>
            <a:ext cx="9144000" cy="685800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442949" y="159247"/>
            <a:ext cx="4258101" cy="76944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6658" y="4985723"/>
            <a:ext cx="54045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নির্দেশ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2381" y="5744670"/>
            <a:ext cx="1719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অসাম্য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71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7" grpId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721347" y="1058974"/>
            <a:ext cx="3500437" cy="95726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1319" y="3084394"/>
            <a:ext cx="86526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একটি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ভারী</a:t>
            </a:r>
            <a:r>
              <a:rPr lang="en-US" sz="3200" dirty="0" smtClean="0"/>
              <a:t> </a:t>
            </a:r>
            <a:r>
              <a:rPr lang="en-US" sz="3200" dirty="0" err="1" smtClean="0"/>
              <a:t>বই</a:t>
            </a:r>
            <a:r>
              <a:rPr lang="en-US" sz="3200" dirty="0" smtClean="0"/>
              <a:t> </a:t>
            </a:r>
            <a:r>
              <a:rPr lang="en-US" sz="3200" dirty="0" err="1" smtClean="0"/>
              <a:t>একটি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দড়ি</a:t>
            </a:r>
            <a:r>
              <a:rPr lang="en-US" sz="3200" dirty="0" smtClean="0"/>
              <a:t> </a:t>
            </a:r>
            <a:r>
              <a:rPr lang="en-US" sz="3200" dirty="0" err="1" smtClean="0"/>
              <a:t>দিয়ে</a:t>
            </a:r>
            <a:r>
              <a:rPr lang="en-US" sz="3200" dirty="0" smtClean="0"/>
              <a:t> </a:t>
            </a:r>
            <a:r>
              <a:rPr lang="en-US" sz="3200" dirty="0" err="1" smtClean="0"/>
              <a:t>বেঁধে</a:t>
            </a:r>
            <a:r>
              <a:rPr lang="en-US" sz="3200" dirty="0" smtClean="0"/>
              <a:t> </a:t>
            </a:r>
            <a:r>
              <a:rPr lang="en-US" sz="3200" dirty="0" err="1" smtClean="0"/>
              <a:t>দুই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পাশ</a:t>
            </a:r>
            <a:r>
              <a:rPr lang="en-US" sz="3200" dirty="0" smtClean="0"/>
              <a:t> </a:t>
            </a:r>
            <a:r>
              <a:rPr lang="en-US" sz="3200" dirty="0" err="1" smtClean="0"/>
              <a:t>থেকে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দড়ির</a:t>
            </a:r>
            <a:r>
              <a:rPr lang="en-US" sz="3200" dirty="0" smtClean="0"/>
              <a:t> </a:t>
            </a:r>
            <a:r>
              <a:rPr lang="en-US" sz="3200" dirty="0" err="1" smtClean="0"/>
              <a:t>দুই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প্রান্ত</a:t>
            </a:r>
            <a:r>
              <a:rPr lang="en-US" sz="3200" dirty="0" smtClean="0"/>
              <a:t> </a:t>
            </a:r>
            <a:r>
              <a:rPr lang="en-US" sz="3200" dirty="0" err="1" smtClean="0"/>
              <a:t>টেনে</a:t>
            </a:r>
            <a:r>
              <a:rPr lang="en-US" sz="3200" dirty="0" smtClean="0"/>
              <a:t> </a:t>
            </a:r>
            <a:r>
              <a:rPr lang="en-US" sz="3200" dirty="0" err="1" smtClean="0"/>
              <a:t>ধরে</a:t>
            </a:r>
            <a:r>
              <a:rPr lang="en-US" sz="3200" dirty="0" smtClean="0"/>
              <a:t> </a:t>
            </a:r>
            <a:r>
              <a:rPr lang="en-US" sz="3200" dirty="0" err="1" smtClean="0"/>
              <a:t>বইটিকে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স্থির</a:t>
            </a:r>
            <a:r>
              <a:rPr lang="en-US" sz="3200" dirty="0" smtClean="0"/>
              <a:t> </a:t>
            </a:r>
            <a:r>
              <a:rPr lang="en-US" sz="3200" dirty="0" err="1" smtClean="0"/>
              <a:t>অবস্থায়</a:t>
            </a:r>
            <a:r>
              <a:rPr lang="en-US" sz="3200" dirty="0" smtClean="0"/>
              <a:t> </a:t>
            </a:r>
            <a:r>
              <a:rPr lang="en-US" sz="3200" dirty="0" err="1" smtClean="0"/>
              <a:t>ঝুলিয়ে</a:t>
            </a:r>
            <a:r>
              <a:rPr lang="en-US" sz="3200" dirty="0" smtClean="0"/>
              <a:t> </a:t>
            </a:r>
            <a:r>
              <a:rPr lang="en-US" sz="3200" dirty="0" err="1" smtClean="0"/>
              <a:t>রাখা</a:t>
            </a:r>
            <a:r>
              <a:rPr lang="en-US" sz="3200" dirty="0" smtClean="0"/>
              <a:t> </a:t>
            </a:r>
            <a:r>
              <a:rPr lang="en-US" sz="3200" dirty="0" err="1" smtClean="0"/>
              <a:t>সম্ভব</a:t>
            </a:r>
            <a:r>
              <a:rPr lang="en-US" sz="3200" dirty="0" smtClean="0"/>
              <a:t> </a:t>
            </a:r>
            <a:r>
              <a:rPr lang="en-US" sz="3200" dirty="0" err="1" smtClean="0"/>
              <a:t>কী</a:t>
            </a:r>
            <a:r>
              <a:rPr lang="en-US" sz="3200" dirty="0" smtClean="0"/>
              <a:t> </a:t>
            </a:r>
            <a:r>
              <a:rPr lang="en-US" sz="3200" dirty="0" err="1" smtClean="0"/>
              <a:t>না</a:t>
            </a:r>
            <a:r>
              <a:rPr lang="en-US" sz="3200" dirty="0" smtClean="0"/>
              <a:t> </a:t>
            </a:r>
            <a:r>
              <a:rPr lang="en-US" sz="3200" dirty="0" err="1" smtClean="0"/>
              <a:t>ব্যাখ্যা</a:t>
            </a:r>
            <a:r>
              <a:rPr lang="en-US" sz="3200" dirty="0" smtClean="0"/>
              <a:t> </a:t>
            </a:r>
            <a:r>
              <a:rPr lang="en-US" sz="3200" dirty="0" err="1" smtClean="0"/>
              <a:t>লিখ</a:t>
            </a:r>
            <a:r>
              <a:rPr lang="en-US" sz="3200" dirty="0" smtClean="0"/>
              <a:t>।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0" y="-9185"/>
            <a:ext cx="9144000" cy="685800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51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4245"/>
            <a:ext cx="5554639" cy="395882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-9185"/>
            <a:ext cx="9144000" cy="685800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28649" y="0"/>
            <a:ext cx="5049670" cy="76944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চিত্রদুইটি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9895" y="1143973"/>
            <a:ext cx="3034923" cy="3958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385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xplosion 1 2"/>
          <p:cNvSpPr/>
          <p:nvPr/>
        </p:nvSpPr>
        <p:spPr>
          <a:xfrm>
            <a:off x="2057401" y="440994"/>
            <a:ext cx="4595884" cy="1627496"/>
          </a:xfrm>
          <a:prstGeom prst="irregularSeal1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Rectangle 3"/>
          <p:cNvSpPr/>
          <p:nvPr/>
        </p:nvSpPr>
        <p:spPr>
          <a:xfrm>
            <a:off x="2941093" y="870021"/>
            <a:ext cx="28284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1264" y="3821371"/>
            <a:ext cx="8215952" cy="1077218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কোন</a:t>
            </a:r>
            <a:r>
              <a:rPr lang="en-US" sz="3200" dirty="0" smtClean="0"/>
              <a:t> </a:t>
            </a:r>
            <a:r>
              <a:rPr lang="en-US" sz="3200" dirty="0" err="1" smtClean="0"/>
              <a:t>একটি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বস্তু</a:t>
            </a:r>
            <a:r>
              <a:rPr lang="en-US" sz="3200" dirty="0" smtClean="0"/>
              <a:t> </a:t>
            </a:r>
            <a:r>
              <a:rPr lang="en-US" sz="3200" dirty="0" err="1" smtClean="0"/>
              <a:t>বল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প্রয়োগোর</a:t>
            </a:r>
            <a:r>
              <a:rPr lang="en-US" sz="3200" dirty="0" smtClean="0"/>
              <a:t> </a:t>
            </a:r>
            <a:r>
              <a:rPr lang="en-US" sz="3200" dirty="0" err="1" smtClean="0"/>
              <a:t>ফলে</a:t>
            </a:r>
            <a:r>
              <a:rPr lang="en-US" sz="3200" dirty="0" smtClean="0"/>
              <a:t> </a:t>
            </a:r>
            <a:r>
              <a:rPr lang="en-US" sz="3200" dirty="0" err="1" smtClean="0"/>
              <a:t>ছেড়ে</a:t>
            </a:r>
            <a:r>
              <a:rPr lang="en-US" sz="3200" dirty="0" smtClean="0"/>
              <a:t> </a:t>
            </a:r>
            <a:r>
              <a:rPr lang="en-US" sz="3200" dirty="0" err="1" smtClean="0"/>
              <a:t>দিলে</a:t>
            </a:r>
            <a:r>
              <a:rPr lang="en-US" sz="3200" dirty="0" smtClean="0"/>
              <a:t> </a:t>
            </a:r>
            <a:r>
              <a:rPr lang="en-US" sz="3200" dirty="0" err="1" smtClean="0"/>
              <a:t>বস্তুটি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কিছু</a:t>
            </a:r>
            <a:r>
              <a:rPr lang="en-US" sz="3200" dirty="0" smtClean="0"/>
              <a:t> </a:t>
            </a:r>
            <a:r>
              <a:rPr lang="en-US" sz="3200" dirty="0" err="1" smtClean="0"/>
              <a:t>দূর</a:t>
            </a:r>
            <a:r>
              <a:rPr lang="en-US" sz="3200" dirty="0" smtClean="0"/>
              <a:t> </a:t>
            </a:r>
            <a:r>
              <a:rPr lang="en-US" sz="3200" dirty="0" err="1" smtClean="0"/>
              <a:t>গিয়ে</a:t>
            </a:r>
            <a:r>
              <a:rPr lang="en-US" sz="3200" dirty="0" smtClean="0"/>
              <a:t> </a:t>
            </a:r>
            <a:r>
              <a:rPr lang="en-US" sz="3200" dirty="0" err="1" smtClean="0"/>
              <a:t>থেমে</a:t>
            </a:r>
            <a:r>
              <a:rPr lang="en-US" sz="3200" dirty="0" smtClean="0"/>
              <a:t> </a:t>
            </a:r>
            <a:r>
              <a:rPr lang="en-US" sz="3200" dirty="0" err="1" smtClean="0"/>
              <a:t>যাওয়া</a:t>
            </a:r>
            <a:r>
              <a:rPr lang="en-US" sz="3200" dirty="0" smtClean="0"/>
              <a:t> </a:t>
            </a:r>
            <a:r>
              <a:rPr lang="en-US" sz="3200" dirty="0" err="1" smtClean="0"/>
              <a:t>কারণ</a:t>
            </a:r>
            <a:r>
              <a:rPr lang="en-US" sz="3200" dirty="0" smtClean="0"/>
              <a:t> </a:t>
            </a:r>
            <a:r>
              <a:rPr lang="en-US" sz="3200" dirty="0" err="1" smtClean="0"/>
              <a:t>উপস্থাপন</a:t>
            </a:r>
            <a:r>
              <a:rPr lang="en-US" sz="3200" dirty="0" smtClean="0"/>
              <a:t> </a:t>
            </a:r>
            <a:r>
              <a:rPr lang="en-US" sz="3200" dirty="0" err="1" smtClean="0"/>
              <a:t>কর</a:t>
            </a:r>
            <a:r>
              <a:rPr lang="en-US" sz="3200" dirty="0" smtClean="0"/>
              <a:t>।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0" y="-9185"/>
            <a:ext cx="9144000" cy="685800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2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821781" y="690843"/>
            <a:ext cx="3500437" cy="95726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-9185"/>
            <a:ext cx="9144000" cy="685800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64023" y="2825086"/>
            <a:ext cx="87755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জড়তা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সুইচ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ব্যাখ্যাকর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buAutoNum type="arabicPeriod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গতির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জড়তা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109284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ouse-201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42937" y="-138624"/>
            <a:ext cx="3818070" cy="365443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ounded Rectangle 1"/>
          <p:cNvSpPr/>
          <p:nvPr/>
        </p:nvSpPr>
        <p:spPr>
          <a:xfrm>
            <a:off x="2302950" y="731334"/>
            <a:ext cx="3098044" cy="95726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-9185"/>
            <a:ext cx="9144000" cy="685800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203" y="3503798"/>
            <a:ext cx="4889593" cy="19851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5476955"/>
            <a:ext cx="89529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‘‘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বস্তুর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ভরই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জড়তার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পরিমাপক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’’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1600" dirty="0" smtClean="0"/>
              <a:t>।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13874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9185"/>
            <a:ext cx="9144000" cy="685800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185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38235" y="2369274"/>
            <a:ext cx="34119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80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550" y="2784783"/>
            <a:ext cx="72009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সিদ্দিকুর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আলাদিপুর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রাজবাড়ী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রাজবাড়ী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মোবইল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০১৭১৭৬০৬৭১৪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-9185"/>
            <a:ext cx="9144000" cy="685800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764971" y="936171"/>
            <a:ext cx="304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dirty="0">
              <a:solidFill>
                <a:schemeClr val="accent5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33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7299" y="1745634"/>
            <a:ext cx="597217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পদার্থ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৪৫মিনিট</a:t>
            </a:r>
          </a:p>
          <a:p>
            <a:pPr algn="ctr"/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4835" y="1857715"/>
            <a:ext cx="2743875" cy="34273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9185"/>
            <a:ext cx="9144000" cy="685800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04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321" y="961978"/>
            <a:ext cx="4910567" cy="284813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08" y="3876955"/>
            <a:ext cx="5485154" cy="222697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9185"/>
            <a:ext cx="9144000" cy="685800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643511" y="228476"/>
            <a:ext cx="5856977" cy="54292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নির্দেশ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45370" y="5414962"/>
            <a:ext cx="29286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583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-Point Star 3"/>
          <p:cNvSpPr/>
          <p:nvPr/>
        </p:nvSpPr>
        <p:spPr>
          <a:xfrm>
            <a:off x="2214562" y="1628775"/>
            <a:ext cx="4093368" cy="2586038"/>
          </a:xfrm>
          <a:prstGeom prst="star7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u="sng" dirty="0" err="1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endParaRPr lang="en-US" sz="9600" u="sng" dirty="0">
              <a:ln>
                <a:solidFill>
                  <a:sysClr val="windowText" lastClr="00000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-9185"/>
            <a:ext cx="9144000" cy="685800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6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 rot="5400000">
            <a:off x="4321970" y="-850105"/>
            <a:ext cx="1028700" cy="3614740"/>
          </a:xfrm>
          <a:prstGeom prst="homePlat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693319" y="442915"/>
            <a:ext cx="25431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5851" y="2200275"/>
            <a:ext cx="750093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 3" panose="05040102010807070707" pitchFamily="18" charset="2"/>
              <a:buChar char="_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জড়তা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বলতে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।</a:t>
            </a:r>
          </a:p>
          <a:p>
            <a:pPr marL="457200" indent="-457200">
              <a:buFont typeface="Wingdings 3" panose="05040102010807070707" pitchFamily="18" charset="2"/>
              <a:buChar char="_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বিভিন্ন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প্রকার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বলের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প্রকৃতি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।</a:t>
            </a:r>
          </a:p>
          <a:p>
            <a:pPr marL="457200" indent="-457200">
              <a:buFont typeface="Wingdings 3" panose="05040102010807070707" pitchFamily="18" charset="2"/>
              <a:buChar char="_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বলের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গুণগত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ধারণা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নিউটনের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গতির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প্রথম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সূত্র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ব্যবহার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।</a:t>
            </a:r>
          </a:p>
          <a:p>
            <a:pPr marL="457200" indent="-457200">
              <a:buFont typeface="Wingdings 3" panose="05040102010807070707" pitchFamily="18" charset="2"/>
              <a:buChar char="_"/>
            </a:pPr>
            <a:endParaRPr lang="en-US" sz="3200" dirty="0" smtClean="0">
              <a:sym typeface="Wingdings 3" panose="05040102010807070707" pitchFamily="18" charset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688" y="1471615"/>
            <a:ext cx="4814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-9185"/>
            <a:ext cx="9144000" cy="685800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17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87104"/>
            <a:ext cx="9143999" cy="470242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49271" y="130935"/>
            <a:ext cx="5220269" cy="756169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ভালভাবে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87405" y="5631921"/>
            <a:ext cx="4626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জড়তার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11000" y="6162647"/>
            <a:ext cx="2050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গতির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জড়তা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-9185"/>
            <a:ext cx="9144000" cy="685800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285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4" grpId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371724" y="1228726"/>
            <a:ext cx="3500437" cy="95726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8742" y="3371850"/>
            <a:ext cx="5743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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গতির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জড়তা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ব্যাখ্যা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কর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-9185"/>
            <a:ext cx="9144000" cy="685800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732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798"/>
          <a:stretch/>
        </p:blipFill>
        <p:spPr>
          <a:xfrm>
            <a:off x="0" y="928688"/>
            <a:ext cx="9144000" cy="486384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-9185"/>
            <a:ext cx="9144000" cy="685800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328649" y="0"/>
            <a:ext cx="4258101" cy="76944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5442" y="5500140"/>
            <a:ext cx="54045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নির্দেশ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10536" y="6084915"/>
            <a:ext cx="1719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অসাম্য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15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5" grpId="1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468</TotalTime>
  <Words>219</Words>
  <Application>Microsoft Office PowerPoint</Application>
  <PresentationFormat>On-screen Show (4:3)</PresentationFormat>
  <Paragraphs>42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Yunus</dc:creator>
  <cp:lastModifiedBy>IT World</cp:lastModifiedBy>
  <cp:revision>51</cp:revision>
  <dcterms:created xsi:type="dcterms:W3CDTF">2018-09-01T02:22:41Z</dcterms:created>
  <dcterms:modified xsi:type="dcterms:W3CDTF">2019-10-23T16:48:04Z</dcterms:modified>
</cp:coreProperties>
</file>