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8"/>
  </p:notesMasterIdLst>
  <p:sldIdLst>
    <p:sldId id="273" r:id="rId2"/>
    <p:sldId id="274" r:id="rId3"/>
    <p:sldId id="257" r:id="rId4"/>
    <p:sldId id="265" r:id="rId5"/>
    <p:sldId id="266" r:id="rId6"/>
    <p:sldId id="261" r:id="rId7"/>
    <p:sldId id="267" r:id="rId8"/>
    <p:sldId id="258" r:id="rId9"/>
    <p:sldId id="260" r:id="rId10"/>
    <p:sldId id="268" r:id="rId11"/>
    <p:sldId id="263" r:id="rId12"/>
    <p:sldId id="264" r:id="rId13"/>
    <p:sldId id="269" r:id="rId14"/>
    <p:sldId id="270" r:id="rId15"/>
    <p:sldId id="271" r:id="rId16"/>
    <p:sldId id="272" r:id="rId1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39" d="100"/>
          <a:sy n="39" d="100"/>
        </p:scale>
        <p:origin x="-1008" y="-10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3F6628C-5B1E-460A-98BB-682C34395D10}" type="datetimeFigureOut">
              <a:rPr lang="en-US" smtClean="0"/>
              <a:t>10/20/2019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433B208-1CAD-409C-B552-4BA1F00D4A7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491988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-6843" y="2059012"/>
            <a:ext cx="12195668" cy="18288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65759" y="2166364"/>
            <a:ext cx="11471565" cy="1739347"/>
          </a:xfrm>
        </p:spPr>
        <p:txBody>
          <a:bodyPr tIns="45720" bIns="45720" anchor="ctr">
            <a:normAutofit/>
          </a:bodyPr>
          <a:lstStyle>
            <a:lvl1pPr algn="ctr">
              <a:lnSpc>
                <a:spcPct val="80000"/>
              </a:lnSpc>
              <a:defRPr sz="6000" spc="150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996250"/>
            <a:ext cx="9144000" cy="1309255"/>
          </a:xfrm>
        </p:spPr>
        <p:txBody>
          <a:bodyPr>
            <a:normAutofit/>
          </a:bodyPr>
          <a:lstStyle>
            <a:lvl1pPr marL="0" indent="0" algn="ctr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20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D48986-EF52-4CDD-97AF-6C17C07DF70B}" type="datetimeFigureOut">
              <a:rPr lang="en-US" smtClean="0"/>
              <a:t>10/20/2019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427AC6-FF53-46C4-AC82-F315F8813FD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314305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D48986-EF52-4CDD-97AF-6C17C07DF70B}" type="datetimeFigureOut">
              <a:rPr lang="en-US" smtClean="0"/>
              <a:t>10/20/2019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427AC6-FF53-46C4-AC82-F315F8813FD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869611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-6843" y="2059012"/>
            <a:ext cx="12195668" cy="18288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3191" y="2208879"/>
            <a:ext cx="10515600" cy="1676400"/>
          </a:xfrm>
        </p:spPr>
        <p:txBody>
          <a:bodyPr anchor="ctr">
            <a:noAutofit/>
          </a:bodyPr>
          <a:lstStyle>
            <a:lvl1pPr algn="ctr">
              <a:lnSpc>
                <a:spcPct val="80000"/>
              </a:lnSpc>
              <a:defRPr sz="6000" b="0" spc="150" baseline="0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3191" y="4010334"/>
            <a:ext cx="10515600" cy="1174639"/>
          </a:xfrm>
        </p:spPr>
        <p:txBody>
          <a:bodyPr anchor="t">
            <a:normAutofit/>
          </a:bodyPr>
          <a:lstStyle>
            <a:lvl1pPr marL="0" indent="0" algn="ct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D5D48986-EF52-4CDD-97AF-6C17C07DF70B}" type="datetimeFigureOut">
              <a:rPr lang="en-US" smtClean="0"/>
              <a:t>10/20/2019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E9427AC6-FF53-46C4-AC82-F315F8813FD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45116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05344" y="2011680"/>
            <a:ext cx="4754880" cy="420624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30391" y="2011680"/>
            <a:ext cx="4754880" cy="420624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D48986-EF52-4CDD-97AF-6C17C07DF70B}" type="datetimeFigureOut">
              <a:rPr lang="en-US" smtClean="0"/>
              <a:t>10/20/2019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427AC6-FF53-46C4-AC82-F315F8813FD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25956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07008" y="1913470"/>
            <a:ext cx="4754880" cy="743094"/>
          </a:xfrm>
        </p:spPr>
        <p:txBody>
          <a:bodyPr anchor="ctr">
            <a:normAutofit/>
          </a:bodyPr>
          <a:lstStyle>
            <a:lvl1pPr marL="0" indent="0">
              <a:buNone/>
              <a:defRPr sz="21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07008" y="2656566"/>
            <a:ext cx="4754880" cy="356616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31230" y="1913470"/>
            <a:ext cx="4754880" cy="743094"/>
          </a:xfrm>
        </p:spPr>
        <p:txBody>
          <a:bodyPr anchor="ctr">
            <a:normAutofit/>
          </a:bodyPr>
          <a:lstStyle>
            <a:lvl1pPr marL="0" indent="0">
              <a:buNone/>
              <a:defRPr sz="21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31230" y="2656564"/>
            <a:ext cx="4754880" cy="356616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D48986-EF52-4CDD-97AF-6C17C07DF70B}" type="datetimeFigureOut">
              <a:rPr lang="en-US" smtClean="0"/>
              <a:t>10/20/2019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427AC6-FF53-46C4-AC82-F315F8813FD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642268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D48986-EF52-4CDD-97AF-6C17C07DF70B}" type="datetimeFigureOut">
              <a:rPr lang="en-US" smtClean="0"/>
              <a:t>10/20/2019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427AC6-FF53-46C4-AC82-F315F8813FD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457336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D48986-EF52-4CDD-97AF-6C17C07DF70B}" type="datetimeFigureOut">
              <a:rPr lang="en-US" smtClean="0"/>
              <a:t>10/20/2019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427AC6-FF53-46C4-AC82-F315F8813FD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419698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07008" y="2120054"/>
            <a:ext cx="6126480" cy="41148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789023" y="2147486"/>
            <a:ext cx="3200400" cy="3432319"/>
          </a:xfrm>
        </p:spPr>
        <p:txBody>
          <a:bodyPr>
            <a:normAutofit/>
          </a:bodyPr>
          <a:lstStyle>
            <a:lvl1pPr marL="0" indent="0">
              <a:lnSpc>
                <a:spcPct val="95000"/>
              </a:lnSpc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D48986-EF52-4CDD-97AF-6C17C07DF70B}" type="datetimeFigureOut">
              <a:rPr lang="en-US" smtClean="0"/>
              <a:t>10/20/2019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427AC6-FF53-46C4-AC82-F315F8813FD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01288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280160" y="2211494"/>
            <a:ext cx="6126480" cy="3931920"/>
          </a:xfrm>
          <a:solidFill>
            <a:schemeClr val="tx2">
              <a:lumMod val="60000"/>
              <a:lumOff val="40000"/>
            </a:schemeClr>
          </a:solidFill>
        </p:spPr>
        <p:txBody>
          <a:bodyPr tIns="365760" anchor="t"/>
          <a:lstStyle>
            <a:lvl1pPr marL="0" indent="0" algn="ctr">
              <a:buNone/>
              <a:defRPr sz="3200">
                <a:solidFill>
                  <a:schemeClr val="tx1">
                    <a:lumMod val="50000"/>
                  </a:schemeClr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790688" y="2150621"/>
            <a:ext cx="3200400" cy="3429000"/>
          </a:xfrm>
        </p:spPr>
        <p:txBody>
          <a:bodyPr>
            <a:normAutofit/>
          </a:bodyPr>
          <a:lstStyle>
            <a:lvl1pPr marL="0" indent="0">
              <a:lnSpc>
                <a:spcPct val="95000"/>
              </a:lnSpc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D48986-EF52-4CDD-97AF-6C17C07DF70B}" type="datetimeFigureOut">
              <a:rPr lang="en-US" smtClean="0"/>
              <a:t>10/20/2019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427AC6-FF53-46C4-AC82-F315F8813FD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004948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D48986-EF52-4CDD-97AF-6C17C07DF70B}" type="datetimeFigureOut">
              <a:rPr lang="en-US" smtClean="0"/>
              <a:t>10/20/2019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427AC6-FF53-46C4-AC82-F315F8813FD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893896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9019312" y="0"/>
            <a:ext cx="2743200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160624" y="274638"/>
            <a:ext cx="2402380" cy="5897562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199" y="274638"/>
            <a:ext cx="7973291" cy="5897562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422854"/>
            <a:ext cx="2743196" cy="365125"/>
          </a:xfrm>
        </p:spPr>
        <p:txBody>
          <a:bodyPr/>
          <a:lstStyle/>
          <a:p>
            <a:fld id="{D5D48986-EF52-4CDD-97AF-6C17C07DF70B}" type="datetimeFigureOut">
              <a:rPr lang="en-US" smtClean="0"/>
              <a:t>10/20/2019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776135" y="6422854"/>
            <a:ext cx="4279669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073048" y="6422854"/>
            <a:ext cx="879759" cy="365125"/>
          </a:xfrm>
        </p:spPr>
        <p:txBody>
          <a:bodyPr/>
          <a:lstStyle/>
          <a:p>
            <a:fld id="{E9427AC6-FF53-46C4-AC82-F315F8813FD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118667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483" y="176109"/>
            <a:ext cx="12188952" cy="164591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02919" y="284176"/>
            <a:ext cx="9784080" cy="150876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02919" y="2011680"/>
            <a:ext cx="9784080" cy="420624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202266" y="6422854"/>
            <a:ext cx="3000894" cy="365125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lvl1pPr algn="l">
              <a:defRPr sz="1050">
                <a:solidFill>
                  <a:schemeClr val="tx1"/>
                </a:solidFill>
              </a:defRPr>
            </a:lvl1pPr>
          </a:lstStyle>
          <a:p>
            <a:fld id="{D5D48986-EF52-4CDD-97AF-6C17C07DF70B}" type="datetimeFigureOut">
              <a:rPr lang="en-US" smtClean="0"/>
              <a:t>10/20/2019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596471" y="6422854"/>
            <a:ext cx="504444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658927" y="6422854"/>
            <a:ext cx="946264" cy="365125"/>
          </a:xfrm>
          <a:prstGeom prst="rect">
            <a:avLst/>
          </a:prstGeom>
        </p:spPr>
        <p:txBody>
          <a:bodyPr vert="horz" lIns="45720" tIns="45720" rIns="91440" bIns="45720" rtlCol="0" anchor="ctr"/>
          <a:lstStyle>
            <a:lvl1pPr algn="l">
              <a:defRPr sz="1200" b="0">
                <a:solidFill>
                  <a:schemeClr val="tx1"/>
                </a:solidFill>
              </a:defRPr>
            </a:lvl1pPr>
          </a:lstStyle>
          <a:p>
            <a:fld id="{E9427AC6-FF53-46C4-AC82-F315F8813FD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502743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000" kern="1200" cap="all" baseline="0">
          <a:solidFill>
            <a:schemeClr val="bg2"/>
          </a:solid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tx1"/>
        </a:buClr>
        <a:buFont typeface="Wingdings" pitchFamily="2" charset="2"/>
        <a:buChar char="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41148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64008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86868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09728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2846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4718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1629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18062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1.JP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2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4.JPG"/><Relationship Id="rId4" Type="http://schemas.openxmlformats.org/officeDocument/2006/relationships/image" Target="../media/image13.JP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8.jpg"/><Relationship Id="rId5" Type="http://schemas.openxmlformats.org/officeDocument/2006/relationships/image" Target="../media/image17.jpeg"/><Relationship Id="rId4" Type="http://schemas.openxmlformats.org/officeDocument/2006/relationships/image" Target="../media/image16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gif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lowchart: Alternate Process 2"/>
          <p:cNvSpPr/>
          <p:nvPr/>
        </p:nvSpPr>
        <p:spPr>
          <a:xfrm>
            <a:off x="2460008" y="609600"/>
            <a:ext cx="7162800" cy="3789218"/>
          </a:xfrm>
          <a:prstGeom prst="flowChartAlternateProcess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ctangle 3"/>
          <p:cNvSpPr/>
          <p:nvPr/>
        </p:nvSpPr>
        <p:spPr>
          <a:xfrm>
            <a:off x="2879680" y="4413915"/>
            <a:ext cx="6477000" cy="1524000"/>
          </a:xfrm>
          <a:prstGeom prst="rect">
            <a:avLst/>
          </a:prstGeom>
          <a:solidFill>
            <a:srgbClr val="D2E8A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500" dirty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স্বাগতম</a:t>
            </a:r>
          </a:p>
        </p:txBody>
      </p:sp>
    </p:spTree>
    <p:extLst>
      <p:ext uri="{BB962C8B-B14F-4D97-AF65-F5344CB8AC3E}">
        <p14:creationId xmlns:p14="http://schemas.microsoft.com/office/powerpoint/2010/main" val="8583048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0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1524000" y="0"/>
            <a:ext cx="9144000" cy="6858000"/>
          </a:xfrm>
          <a:prstGeom prst="rect">
            <a:avLst/>
          </a:prstGeom>
          <a:noFill/>
          <a:ln w="76200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/>
          <p:cNvSpPr txBox="1"/>
          <p:nvPr/>
        </p:nvSpPr>
        <p:spPr>
          <a:xfrm>
            <a:off x="2933076" y="149902"/>
            <a:ext cx="584616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dirty="0" err="1">
                <a:latin typeface="Nikosban"/>
              </a:rPr>
              <a:t>পরিচিতি</a:t>
            </a:r>
            <a:endParaRPr lang="en-US" sz="4800" dirty="0">
              <a:latin typeface="Nikosban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681858" y="3166114"/>
            <a:ext cx="5546360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 err="1" smtClean="0">
                <a:latin typeface="Nikosban"/>
              </a:rPr>
              <a:t>মোহাম্মদ</a:t>
            </a:r>
            <a:r>
              <a:rPr lang="en-US" sz="2800" dirty="0" smtClean="0">
                <a:latin typeface="Nikosban"/>
              </a:rPr>
              <a:t> </a:t>
            </a:r>
            <a:r>
              <a:rPr lang="en-US" sz="2800" dirty="0" err="1" smtClean="0">
                <a:latin typeface="Nikosban"/>
              </a:rPr>
              <a:t>সিদ্দিকুর</a:t>
            </a:r>
            <a:r>
              <a:rPr lang="en-US" sz="2800" dirty="0" smtClean="0">
                <a:latin typeface="Nikosban"/>
              </a:rPr>
              <a:t> </a:t>
            </a:r>
            <a:r>
              <a:rPr lang="en-US" sz="2800" dirty="0" err="1" smtClean="0">
                <a:latin typeface="Nikosban"/>
              </a:rPr>
              <a:t>রহমান</a:t>
            </a:r>
            <a:endParaRPr lang="en-US" sz="2800" dirty="0">
              <a:latin typeface="Nikosban"/>
            </a:endParaRPr>
          </a:p>
          <a:p>
            <a:pPr algn="ctr"/>
            <a:r>
              <a:rPr lang="en-US" sz="2800" dirty="0" err="1" smtClean="0">
                <a:latin typeface="Nikosban"/>
              </a:rPr>
              <a:t>সহকারি</a:t>
            </a:r>
            <a:r>
              <a:rPr lang="en-US" sz="2800" dirty="0" smtClean="0">
                <a:latin typeface="Nikosban"/>
              </a:rPr>
              <a:t> </a:t>
            </a:r>
            <a:r>
              <a:rPr lang="en-US" sz="2800" dirty="0" err="1" smtClean="0">
                <a:latin typeface="Nikosban"/>
              </a:rPr>
              <a:t>প্রধান</a:t>
            </a:r>
            <a:r>
              <a:rPr lang="en-US" sz="2800" dirty="0" smtClean="0">
                <a:latin typeface="Nikosban"/>
              </a:rPr>
              <a:t> </a:t>
            </a:r>
            <a:r>
              <a:rPr lang="en-US" sz="2800" dirty="0" err="1">
                <a:latin typeface="Nikosban"/>
              </a:rPr>
              <a:t>শিক্ষক</a:t>
            </a:r>
            <a:endParaRPr lang="en-US" sz="2800" dirty="0">
              <a:latin typeface="Nikosban"/>
            </a:endParaRPr>
          </a:p>
          <a:p>
            <a:pPr algn="ctr"/>
            <a:r>
              <a:rPr lang="en-US" sz="2800" dirty="0" err="1" smtClean="0">
                <a:latin typeface="Nikosban"/>
              </a:rPr>
              <a:t>আলাদিপুর</a:t>
            </a:r>
            <a:r>
              <a:rPr lang="en-US" sz="2800" dirty="0" smtClean="0">
                <a:latin typeface="Nikosban"/>
              </a:rPr>
              <a:t> </a:t>
            </a:r>
            <a:r>
              <a:rPr lang="en-US" sz="2800" dirty="0" err="1">
                <a:latin typeface="Nikosban"/>
              </a:rPr>
              <a:t>উচ্চ</a:t>
            </a:r>
            <a:r>
              <a:rPr lang="en-US" sz="2800" dirty="0">
                <a:latin typeface="Nikosban"/>
              </a:rPr>
              <a:t> </a:t>
            </a:r>
            <a:r>
              <a:rPr lang="en-US" sz="2800" dirty="0" err="1">
                <a:latin typeface="Nikosban"/>
              </a:rPr>
              <a:t>বিদ্যালয়</a:t>
            </a:r>
            <a:endParaRPr lang="en-US" sz="2800" dirty="0">
              <a:latin typeface="Nikosban"/>
            </a:endParaRPr>
          </a:p>
          <a:p>
            <a:pPr algn="ctr"/>
            <a:r>
              <a:rPr lang="en-US" sz="2800" dirty="0" err="1" smtClean="0">
                <a:latin typeface="Nikosban"/>
              </a:rPr>
              <a:t>রাজবাড়ী</a:t>
            </a:r>
            <a:r>
              <a:rPr lang="en-US" sz="2800" dirty="0" smtClean="0">
                <a:latin typeface="Nikosban"/>
              </a:rPr>
              <a:t> </a:t>
            </a:r>
            <a:r>
              <a:rPr lang="en-US" sz="2800" dirty="0" err="1" smtClean="0">
                <a:latin typeface="Nikosban"/>
              </a:rPr>
              <a:t>সদর</a:t>
            </a:r>
            <a:r>
              <a:rPr lang="en-US" sz="2800" dirty="0" smtClean="0">
                <a:latin typeface="Nikosban"/>
              </a:rPr>
              <a:t>, </a:t>
            </a:r>
            <a:r>
              <a:rPr lang="en-US" sz="2800" dirty="0" err="1" smtClean="0">
                <a:latin typeface="Nikosban"/>
              </a:rPr>
              <a:t>রাজবাড়ী</a:t>
            </a:r>
            <a:r>
              <a:rPr lang="en-US" sz="2800" dirty="0" smtClean="0">
                <a:latin typeface="Nikosban"/>
              </a:rPr>
              <a:t> </a:t>
            </a:r>
            <a:r>
              <a:rPr lang="en-US" sz="2800" dirty="0">
                <a:latin typeface="Nikosban"/>
              </a:rPr>
              <a:t>।</a:t>
            </a:r>
          </a:p>
        </p:txBody>
      </p:sp>
      <p:sp>
        <p:nvSpPr>
          <p:cNvPr id="4" name="Up-Down Arrow 3"/>
          <p:cNvSpPr/>
          <p:nvPr/>
        </p:nvSpPr>
        <p:spPr>
          <a:xfrm>
            <a:off x="5598926" y="980899"/>
            <a:ext cx="434715" cy="4991725"/>
          </a:xfrm>
          <a:prstGeom prst="upDown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Up-Down Arrow 5"/>
          <p:cNvSpPr/>
          <p:nvPr/>
        </p:nvSpPr>
        <p:spPr>
          <a:xfrm>
            <a:off x="5286629" y="1655454"/>
            <a:ext cx="312296" cy="3642610"/>
          </a:xfrm>
          <a:prstGeom prst="upDownArrow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Up-Down Arrow 6"/>
          <p:cNvSpPr/>
          <p:nvPr/>
        </p:nvSpPr>
        <p:spPr>
          <a:xfrm>
            <a:off x="6049195" y="1655455"/>
            <a:ext cx="358047" cy="3642609"/>
          </a:xfrm>
          <a:prstGeom prst="upDownArrow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6243772" y="3184294"/>
            <a:ext cx="3510442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 err="1">
                <a:latin typeface="Nikosban"/>
              </a:rPr>
              <a:t>পদার্থবিজ্ঞান</a:t>
            </a:r>
            <a:endParaRPr lang="en-US" sz="2800" dirty="0">
              <a:latin typeface="Nikosban"/>
            </a:endParaRPr>
          </a:p>
          <a:p>
            <a:pPr algn="ctr"/>
            <a:r>
              <a:rPr lang="en-US" sz="2800" dirty="0" err="1">
                <a:latin typeface="Nikosban"/>
              </a:rPr>
              <a:t>নবম-দশম</a:t>
            </a:r>
            <a:r>
              <a:rPr lang="en-US" sz="2800" dirty="0">
                <a:latin typeface="Nikosban"/>
              </a:rPr>
              <a:t> </a:t>
            </a:r>
            <a:r>
              <a:rPr lang="en-US" sz="2800" dirty="0" err="1">
                <a:latin typeface="Nikosban"/>
              </a:rPr>
              <a:t>শ্রেণি</a:t>
            </a:r>
            <a:endParaRPr lang="en-US" sz="2800" dirty="0">
              <a:latin typeface="Nikosban"/>
            </a:endParaRPr>
          </a:p>
          <a:p>
            <a:pPr algn="ctr"/>
            <a:r>
              <a:rPr lang="en-US" sz="2800" dirty="0" err="1">
                <a:latin typeface="Nikosban"/>
              </a:rPr>
              <a:t>অষ্টম</a:t>
            </a:r>
            <a:r>
              <a:rPr lang="en-US" sz="2800" dirty="0">
                <a:latin typeface="Nikosban"/>
              </a:rPr>
              <a:t> </a:t>
            </a:r>
            <a:r>
              <a:rPr lang="en-US" sz="2800" dirty="0" err="1">
                <a:latin typeface="Nikosban"/>
              </a:rPr>
              <a:t>অধ্যায়</a:t>
            </a:r>
            <a:endParaRPr lang="en-US" sz="2800" dirty="0">
              <a:latin typeface="Nikosban"/>
            </a:endParaRPr>
          </a:p>
          <a:p>
            <a:pPr algn="ctr"/>
            <a:r>
              <a:rPr lang="en-US" sz="2800" dirty="0" err="1">
                <a:latin typeface="Nikosban"/>
              </a:rPr>
              <a:t>সময়ঃ</a:t>
            </a:r>
            <a:r>
              <a:rPr lang="en-US" sz="2800" dirty="0">
                <a:latin typeface="Nikosban"/>
              </a:rPr>
              <a:t> ৪০ </a:t>
            </a:r>
            <a:r>
              <a:rPr lang="en-US" sz="2800" dirty="0" err="1">
                <a:latin typeface="Nikosban"/>
              </a:rPr>
              <a:t>মিনিট</a:t>
            </a:r>
            <a:endParaRPr lang="en-US" sz="2800" dirty="0">
              <a:latin typeface="Nikosban"/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44454" y="1235306"/>
            <a:ext cx="1786969" cy="1676400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75875" y="1235306"/>
            <a:ext cx="2244405" cy="19308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06055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00350" y="1133626"/>
            <a:ext cx="6926580" cy="4232864"/>
          </a:xfrm>
          <a:prstGeom prst="rect">
            <a:avLst/>
          </a:prstGeom>
        </p:spPr>
      </p:pic>
      <p:sp>
        <p:nvSpPr>
          <p:cNvPr id="6" name="Frame 5"/>
          <p:cNvSpPr/>
          <p:nvPr/>
        </p:nvSpPr>
        <p:spPr>
          <a:xfrm>
            <a:off x="0" y="0"/>
            <a:ext cx="12192000" cy="6858000"/>
          </a:xfrm>
          <a:prstGeom prst="frame">
            <a:avLst/>
          </a:prstGeom>
          <a:blipFill>
            <a:blip r:embed="rId3"/>
            <a:tile tx="0" ty="0" sx="100000" sy="100000" flip="none" algn="tl"/>
          </a:blipFill>
          <a:ln w="5715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074920" y="5366490"/>
            <a:ext cx="237744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err="1" smtClean="0">
                <a:latin typeface="NikoshBAN"/>
              </a:rPr>
              <a:t>ছবিটি</a:t>
            </a:r>
            <a:r>
              <a:rPr lang="en-US" sz="2400" dirty="0" smtClean="0">
                <a:latin typeface="NikoshBAN"/>
              </a:rPr>
              <a:t> </a:t>
            </a:r>
            <a:r>
              <a:rPr lang="en-US" sz="2400" dirty="0" err="1" smtClean="0">
                <a:latin typeface="NikoshBAN"/>
              </a:rPr>
              <a:t>কিসের</a:t>
            </a:r>
            <a:r>
              <a:rPr lang="en-US" sz="2400" dirty="0" smtClean="0">
                <a:latin typeface="NikoshBAN"/>
              </a:rPr>
              <a:t> ?</a:t>
            </a:r>
            <a:endParaRPr lang="en-US" sz="2400" dirty="0">
              <a:latin typeface="NikoshBAN"/>
            </a:endParaRPr>
          </a:p>
        </p:txBody>
      </p:sp>
    </p:spTree>
    <p:extLst>
      <p:ext uri="{BB962C8B-B14F-4D97-AF65-F5344CB8AC3E}">
        <p14:creationId xmlns:p14="http://schemas.microsoft.com/office/powerpoint/2010/main" val="26005831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8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ame 1"/>
          <p:cNvSpPr/>
          <p:nvPr/>
        </p:nvSpPr>
        <p:spPr>
          <a:xfrm>
            <a:off x="0" y="0"/>
            <a:ext cx="12192000" cy="6892290"/>
          </a:xfrm>
          <a:prstGeom prst="frame">
            <a:avLst/>
          </a:prstGeom>
          <a:blipFill>
            <a:blip r:embed="rId2"/>
            <a:tile tx="0" ty="0" sx="100000" sy="100000" flip="none" algn="tl"/>
          </a:blipFill>
          <a:ln w="57150"/>
          <a:effectLst>
            <a:glow rad="228600">
              <a:schemeClr val="accent6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87817" y="1743075"/>
            <a:ext cx="5190173" cy="3406140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6" name="TextBox 5"/>
          <p:cNvSpPr txBox="1"/>
          <p:nvPr/>
        </p:nvSpPr>
        <p:spPr>
          <a:xfrm>
            <a:off x="6878954" y="2122706"/>
            <a:ext cx="3876676" cy="156966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r>
              <a:rPr lang="en-US" sz="9600" b="1" dirty="0" err="1" smtClean="0">
                <a:ln/>
                <a:solidFill>
                  <a:schemeClr val="accent4"/>
                </a:solidFill>
                <a:latin typeface="NikoshBAN"/>
              </a:rPr>
              <a:t>চোখ</a:t>
            </a:r>
            <a:endParaRPr lang="en-US" sz="9600" b="1" dirty="0">
              <a:ln/>
              <a:solidFill>
                <a:schemeClr val="accent4"/>
              </a:solidFill>
              <a:latin typeface="NikoshBAN"/>
            </a:endParaRPr>
          </a:p>
        </p:txBody>
      </p:sp>
    </p:spTree>
    <p:extLst>
      <p:ext uri="{BB962C8B-B14F-4D97-AF65-F5344CB8AC3E}">
        <p14:creationId xmlns:p14="http://schemas.microsoft.com/office/powerpoint/2010/main" val="18127843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6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loud 3"/>
          <p:cNvSpPr/>
          <p:nvPr/>
        </p:nvSpPr>
        <p:spPr>
          <a:xfrm>
            <a:off x="3440430" y="1087695"/>
            <a:ext cx="4994910" cy="2217420"/>
          </a:xfrm>
          <a:prstGeom prst="cloud">
            <a:avLst/>
          </a:prstGeom>
          <a:noFill/>
          <a:ln w="57150">
            <a:solidFill>
              <a:srgbClr val="002060"/>
            </a:solidFill>
          </a:ln>
          <a:effectLst>
            <a:glow rad="228600">
              <a:schemeClr val="accent3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en-US" sz="5400" b="1" dirty="0" smtClean="0">
                <a:ln/>
                <a:solidFill>
                  <a:schemeClr val="accent4"/>
                </a:solidFill>
                <a:latin typeface="NikoshBAN"/>
              </a:rPr>
              <a:t>শিখনফল</a:t>
            </a:r>
            <a:endParaRPr lang="en-US" sz="5400" b="1" dirty="0">
              <a:ln/>
              <a:solidFill>
                <a:schemeClr val="accent4"/>
              </a:solidFill>
              <a:latin typeface="NikoshBAN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388745" y="3260881"/>
            <a:ext cx="410337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err="1" smtClean="0">
                <a:latin typeface="NikoshBAN"/>
              </a:rPr>
              <a:t>এই</a:t>
            </a:r>
            <a:r>
              <a:rPr lang="en-US" sz="2400" dirty="0" smtClean="0">
                <a:latin typeface="NikoshBAN"/>
              </a:rPr>
              <a:t> </a:t>
            </a:r>
            <a:r>
              <a:rPr lang="en-US" sz="2400" dirty="0" err="1" smtClean="0">
                <a:latin typeface="NikoshBAN"/>
              </a:rPr>
              <a:t>পাঠ</a:t>
            </a:r>
            <a:r>
              <a:rPr lang="en-US" sz="2400" dirty="0" smtClean="0">
                <a:latin typeface="NikoshBAN"/>
              </a:rPr>
              <a:t> </a:t>
            </a:r>
            <a:r>
              <a:rPr lang="en-US" sz="2400" dirty="0" err="1" smtClean="0">
                <a:latin typeface="NikoshBAN"/>
              </a:rPr>
              <a:t>শেষে</a:t>
            </a:r>
            <a:r>
              <a:rPr lang="en-US" sz="2400" dirty="0" smtClean="0">
                <a:latin typeface="NikoshBAN"/>
              </a:rPr>
              <a:t> -----</a:t>
            </a:r>
            <a:endParaRPr lang="en-US" sz="2400" dirty="0">
              <a:latin typeface="NikoshBAN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217670" y="3874500"/>
            <a:ext cx="593217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latin typeface="NikoshBAN"/>
              </a:rPr>
              <a:t>১। </a:t>
            </a:r>
            <a:r>
              <a:rPr lang="en-US" sz="2400" dirty="0" err="1" smtClean="0">
                <a:latin typeface="NikoshBAN"/>
              </a:rPr>
              <a:t>চোখের</a:t>
            </a:r>
            <a:r>
              <a:rPr lang="en-US" sz="2400" dirty="0" smtClean="0">
                <a:latin typeface="NikoshBAN"/>
              </a:rPr>
              <a:t> </a:t>
            </a:r>
            <a:r>
              <a:rPr lang="en-US" sz="2400" dirty="0" err="1" smtClean="0">
                <a:latin typeface="NikoshBAN"/>
              </a:rPr>
              <a:t>বিভিন্ন</a:t>
            </a:r>
            <a:r>
              <a:rPr lang="en-US" sz="2400" dirty="0" smtClean="0">
                <a:latin typeface="NikoshBAN"/>
              </a:rPr>
              <a:t> </a:t>
            </a:r>
            <a:r>
              <a:rPr lang="en-US" sz="2400" dirty="0" err="1" smtClean="0">
                <a:latin typeface="NikoshBAN"/>
              </a:rPr>
              <a:t>অংশের</a:t>
            </a:r>
            <a:r>
              <a:rPr lang="en-US" sz="2400" dirty="0" smtClean="0">
                <a:latin typeface="NikoshBAN"/>
              </a:rPr>
              <a:t> </a:t>
            </a:r>
            <a:r>
              <a:rPr lang="en-US" sz="2400" dirty="0" err="1" smtClean="0">
                <a:latin typeface="NikoshBAN"/>
              </a:rPr>
              <a:t>নাম</a:t>
            </a:r>
            <a:r>
              <a:rPr lang="en-US" sz="2400" dirty="0" smtClean="0">
                <a:latin typeface="NikoshBAN"/>
              </a:rPr>
              <a:t> </a:t>
            </a:r>
            <a:r>
              <a:rPr lang="en-US" sz="2400" dirty="0" err="1" smtClean="0">
                <a:latin typeface="NikoshBAN"/>
              </a:rPr>
              <a:t>বলতে</a:t>
            </a:r>
            <a:r>
              <a:rPr lang="en-US" sz="2400" dirty="0" smtClean="0">
                <a:latin typeface="NikoshBAN"/>
              </a:rPr>
              <a:t> </a:t>
            </a:r>
            <a:r>
              <a:rPr lang="en-US" sz="2400" dirty="0" err="1" smtClean="0">
                <a:latin typeface="NikoshBAN"/>
              </a:rPr>
              <a:t>পারবে</a:t>
            </a:r>
            <a:r>
              <a:rPr lang="en-US" sz="2400" dirty="0" smtClean="0">
                <a:latin typeface="NikoshBAN"/>
              </a:rPr>
              <a:t> </a:t>
            </a:r>
            <a:r>
              <a:rPr lang="en-US" sz="3200" dirty="0" smtClean="0">
                <a:latin typeface="NikoshBAN"/>
              </a:rPr>
              <a:t>।</a:t>
            </a:r>
            <a:endParaRPr lang="en-US" sz="3200" dirty="0">
              <a:latin typeface="NikoshBAN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217670" y="4474665"/>
            <a:ext cx="598932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3200" dirty="0" smtClean="0">
                <a:latin typeface="NikoshBAN"/>
              </a:rPr>
              <a:t> </a:t>
            </a:r>
          </a:p>
          <a:p>
            <a:r>
              <a:rPr lang="en-US" sz="2400" dirty="0" smtClean="0">
                <a:latin typeface="NikoshBAN"/>
              </a:rPr>
              <a:t>২। </a:t>
            </a:r>
            <a:r>
              <a:rPr lang="en-US" sz="2400" dirty="0" err="1" smtClean="0">
                <a:latin typeface="NikoshBAN"/>
              </a:rPr>
              <a:t>চোখের</a:t>
            </a:r>
            <a:r>
              <a:rPr lang="en-US" sz="2400" dirty="0" smtClean="0">
                <a:latin typeface="NikoshBAN"/>
              </a:rPr>
              <a:t> </a:t>
            </a:r>
            <a:r>
              <a:rPr lang="en-US" sz="2400" dirty="0" err="1" smtClean="0">
                <a:latin typeface="NikoshBAN"/>
              </a:rPr>
              <a:t>চিহ্নিত</a:t>
            </a:r>
            <a:r>
              <a:rPr lang="en-US" sz="2400" dirty="0" smtClean="0">
                <a:latin typeface="NikoshBAN"/>
              </a:rPr>
              <a:t> </a:t>
            </a:r>
            <a:r>
              <a:rPr lang="en-US" sz="2400" dirty="0" err="1" smtClean="0">
                <a:latin typeface="NikoshBAN"/>
              </a:rPr>
              <a:t>চিত্র</a:t>
            </a:r>
            <a:r>
              <a:rPr lang="en-US" sz="2400" dirty="0" smtClean="0">
                <a:latin typeface="NikoshBAN"/>
              </a:rPr>
              <a:t> </a:t>
            </a:r>
            <a:r>
              <a:rPr lang="en-US" sz="2400" dirty="0" err="1" smtClean="0">
                <a:latin typeface="NikoshBAN"/>
              </a:rPr>
              <a:t>অংকন</a:t>
            </a:r>
            <a:r>
              <a:rPr lang="en-US" sz="2400" dirty="0" smtClean="0">
                <a:latin typeface="NikoshBAN"/>
              </a:rPr>
              <a:t> </a:t>
            </a:r>
            <a:r>
              <a:rPr lang="en-US" sz="2400" dirty="0" err="1" smtClean="0">
                <a:latin typeface="NikoshBAN"/>
              </a:rPr>
              <a:t>করতে</a:t>
            </a:r>
            <a:r>
              <a:rPr lang="en-US" sz="2400" dirty="0" smtClean="0">
                <a:latin typeface="NikoshBAN"/>
              </a:rPr>
              <a:t> </a:t>
            </a:r>
            <a:r>
              <a:rPr lang="en-US" sz="2400" dirty="0" err="1" smtClean="0">
                <a:latin typeface="NikoshBAN"/>
              </a:rPr>
              <a:t>পারবে</a:t>
            </a:r>
            <a:r>
              <a:rPr lang="en-US" sz="2400" dirty="0" smtClean="0">
                <a:latin typeface="NikoshBAN"/>
              </a:rPr>
              <a:t> ।</a:t>
            </a:r>
            <a:endParaRPr lang="en-US" sz="2400" dirty="0">
              <a:latin typeface="NikoshBAN"/>
            </a:endParaRPr>
          </a:p>
        </p:txBody>
      </p:sp>
      <p:sp>
        <p:nvSpPr>
          <p:cNvPr id="11" name="Frame 10"/>
          <p:cNvSpPr/>
          <p:nvPr/>
        </p:nvSpPr>
        <p:spPr>
          <a:xfrm>
            <a:off x="0" y="0"/>
            <a:ext cx="12192000" cy="6857999"/>
          </a:xfrm>
          <a:prstGeom prst="frame">
            <a:avLst/>
          </a:prstGeom>
          <a:blipFill>
            <a:blip r:embed="rId2"/>
            <a:tile tx="0" ty="0" sx="100000" sy="100000" flip="none" algn="tl"/>
          </a:blipFill>
          <a:ln w="57150"/>
          <a:effectLst>
            <a:glow rad="228600">
              <a:schemeClr val="accent6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138300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7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7" grpId="0"/>
      <p:bldP spid="8" grpId="0"/>
      <p:bldP spid="9" grpId="0"/>
      <p:bldP spid="11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2402725" y="1988819"/>
            <a:ext cx="7632815" cy="3886199"/>
            <a:chOff x="330778" y="1021775"/>
            <a:chExt cx="8620990" cy="5410200"/>
          </a:xfrm>
        </p:grpSpPr>
        <p:pic>
          <p:nvPicPr>
            <p:cNvPr id="3" name="Picture 2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2036" t="8058" r="18948" b="4546"/>
            <a:stretch/>
          </p:blipFill>
          <p:spPr>
            <a:xfrm>
              <a:off x="1555173" y="1021775"/>
              <a:ext cx="6172200" cy="5410200"/>
            </a:xfrm>
            <a:prstGeom prst="rect">
              <a:avLst/>
            </a:prstGeom>
          </p:spPr>
        </p:pic>
        <p:grpSp>
          <p:nvGrpSpPr>
            <p:cNvPr id="4" name="Group 3"/>
            <p:cNvGrpSpPr/>
            <p:nvPr/>
          </p:nvGrpSpPr>
          <p:grpSpPr>
            <a:xfrm>
              <a:off x="330778" y="1148781"/>
              <a:ext cx="8620990" cy="5168915"/>
              <a:chOff x="346365" y="1126959"/>
              <a:chExt cx="8620990" cy="5168915"/>
            </a:xfrm>
          </p:grpSpPr>
          <p:sp>
            <p:nvSpPr>
              <p:cNvPr id="5" name="TextBox 2"/>
              <p:cNvSpPr txBox="1"/>
              <p:nvPr/>
            </p:nvSpPr>
            <p:spPr>
              <a:xfrm>
                <a:off x="7086600" y="5867400"/>
                <a:ext cx="1828800" cy="42847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400" b="1" i="0" u="none" strike="noStrike" kern="1200" cap="none" spc="0" normalizeH="0" baseline="0" noProof="0" dirty="0" err="1" smtClean="0">
                    <a:ln>
                      <a:noFill/>
                    </a:ln>
                    <a:solidFill>
                      <a:sysClr val="window" lastClr="FFFFFF"/>
                    </a:solidFill>
                    <a:effectLst/>
                    <a:uLnTx/>
                    <a:uFillTx/>
                    <a:latin typeface="Calibri"/>
                  </a:rPr>
                  <a:t>অপটিক্যাল</a:t>
                </a:r>
                <a:r>
                  <a:rPr kumimoji="0" lang="en-US" sz="1400" b="1" i="0" u="none" strike="noStrike" kern="1200" cap="none" spc="0" normalizeH="0" baseline="0" noProof="0" dirty="0" smtClean="0">
                    <a:ln>
                      <a:noFill/>
                    </a:ln>
                    <a:solidFill>
                      <a:sysClr val="window" lastClr="FFFFFF"/>
                    </a:solidFill>
                    <a:effectLst/>
                    <a:uLnTx/>
                    <a:uFillTx/>
                    <a:latin typeface="Calibri"/>
                  </a:rPr>
                  <a:t> </a:t>
                </a:r>
                <a:r>
                  <a:rPr kumimoji="0" lang="en-US" sz="1400" b="1" i="0" u="none" strike="noStrike" kern="1200" cap="none" spc="0" normalizeH="0" baseline="0" noProof="0" dirty="0" err="1" smtClean="0">
                    <a:ln>
                      <a:noFill/>
                    </a:ln>
                    <a:solidFill>
                      <a:sysClr val="window" lastClr="FFFFFF"/>
                    </a:solidFill>
                    <a:effectLst/>
                    <a:uLnTx/>
                    <a:uFillTx/>
                    <a:latin typeface="Calibri"/>
                  </a:rPr>
                  <a:t>নার্ভ</a:t>
                </a:r>
                <a:r>
                  <a:rPr kumimoji="0" lang="en-US" sz="1400" b="1" i="0" u="none" strike="noStrike" kern="1200" cap="none" spc="0" normalizeH="0" baseline="0" noProof="0" dirty="0" smtClean="0">
                    <a:ln>
                      <a:noFill/>
                    </a:ln>
                    <a:solidFill>
                      <a:sysClr val="window" lastClr="FFFFFF"/>
                    </a:solidFill>
                    <a:effectLst/>
                    <a:uLnTx/>
                    <a:uFillTx/>
                    <a:latin typeface="Calibri"/>
                  </a:rPr>
                  <a:t> </a:t>
                </a:r>
                <a:endParaRPr kumimoji="0" lang="en-US" sz="1400" b="1" i="0" u="none" strike="noStrike" kern="1200" cap="none" spc="0" normalizeH="0" baseline="0" noProof="0" dirty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Vrinda" pitchFamily="34" charset="0"/>
                  <a:cs typeface="Vrinda" pitchFamily="34" charset="0"/>
                </a:endParaRPr>
              </a:p>
            </p:txBody>
          </p:sp>
          <p:sp>
            <p:nvSpPr>
              <p:cNvPr id="6" name="TextBox 4"/>
              <p:cNvSpPr txBox="1"/>
              <p:nvPr/>
            </p:nvSpPr>
            <p:spPr>
              <a:xfrm>
                <a:off x="346365" y="1126959"/>
                <a:ext cx="1371600" cy="38562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200" b="1" i="0" u="none" strike="noStrike" kern="1200" cap="none" spc="0" normalizeH="0" baseline="0" noProof="0" dirty="0" err="1">
                    <a:ln>
                      <a:noFill/>
                    </a:ln>
                    <a:solidFill>
                      <a:sysClr val="window" lastClr="FFFFFF"/>
                    </a:solidFill>
                    <a:effectLst/>
                    <a:uLnTx/>
                    <a:uFillTx/>
                    <a:latin typeface="Calibri"/>
                  </a:rPr>
                  <a:t>অক্ষিগোলক</a:t>
                </a:r>
                <a:endParaRPr kumimoji="0" lang="en-US" sz="1200" b="1" i="0" u="none" strike="noStrike" kern="1200" cap="none" spc="0" normalizeH="0" baseline="0" noProof="0" dirty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Calibri"/>
                </a:endParaRPr>
              </a:p>
            </p:txBody>
          </p:sp>
          <p:sp>
            <p:nvSpPr>
              <p:cNvPr id="7" name="TextBox 5"/>
              <p:cNvSpPr txBox="1"/>
              <p:nvPr/>
            </p:nvSpPr>
            <p:spPr>
              <a:xfrm>
                <a:off x="6400800" y="1383268"/>
                <a:ext cx="1219200" cy="42847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400" b="1" i="0" u="none" strike="noStrike" kern="1200" cap="none" spc="0" normalizeH="0" baseline="0" noProof="0" dirty="0" err="1" smtClean="0">
                    <a:ln>
                      <a:noFill/>
                    </a:ln>
                    <a:solidFill>
                      <a:sysClr val="window" lastClr="FFFFFF"/>
                    </a:solidFill>
                    <a:effectLst/>
                    <a:uLnTx/>
                    <a:uFillTx/>
                    <a:latin typeface="Calibri"/>
                  </a:rPr>
                  <a:t>শ্বেতমন্ডল</a:t>
                </a:r>
                <a:endParaRPr kumimoji="0" lang="en-US" sz="1400" b="1" i="0" u="none" strike="noStrike" kern="1200" cap="none" spc="0" normalizeH="0" baseline="0" noProof="0" dirty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Calibri"/>
                </a:endParaRPr>
              </a:p>
            </p:txBody>
          </p:sp>
          <p:sp>
            <p:nvSpPr>
              <p:cNvPr id="8" name="TextBox 6"/>
              <p:cNvSpPr txBox="1"/>
              <p:nvPr/>
            </p:nvSpPr>
            <p:spPr>
              <a:xfrm>
                <a:off x="361072" y="2754868"/>
                <a:ext cx="838200" cy="42847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400" b="1" i="0" u="none" strike="noStrike" kern="1200" cap="none" spc="0" normalizeH="0" baseline="0" noProof="0" dirty="0" err="1">
                    <a:ln>
                      <a:noFill/>
                    </a:ln>
                    <a:solidFill>
                      <a:sysClr val="window" lastClr="FFFFFF"/>
                    </a:solidFill>
                    <a:effectLst/>
                    <a:uLnTx/>
                    <a:uFillTx/>
                    <a:latin typeface="Calibri"/>
                  </a:rPr>
                  <a:t>কর্ণিয়া</a:t>
                </a:r>
                <a:endParaRPr kumimoji="0" lang="en-US" sz="1400" b="1" i="0" u="none" strike="noStrike" kern="1200" cap="none" spc="0" normalizeH="0" baseline="0" noProof="0" dirty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Calibri"/>
                </a:endParaRPr>
              </a:p>
            </p:txBody>
          </p:sp>
          <p:sp>
            <p:nvSpPr>
              <p:cNvPr id="9" name="TextBox 7"/>
              <p:cNvSpPr txBox="1"/>
              <p:nvPr/>
            </p:nvSpPr>
            <p:spPr>
              <a:xfrm>
                <a:off x="375140" y="4050268"/>
                <a:ext cx="1066800" cy="42847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400" b="1" i="0" u="none" strike="noStrike" kern="1200" cap="none" spc="0" normalizeH="0" baseline="0" noProof="0" dirty="0" err="1">
                    <a:ln>
                      <a:noFill/>
                    </a:ln>
                    <a:solidFill>
                      <a:sysClr val="window" lastClr="FFFFFF"/>
                    </a:solidFill>
                    <a:effectLst/>
                    <a:uLnTx/>
                    <a:uFillTx/>
                    <a:latin typeface="Calibri"/>
                  </a:rPr>
                  <a:t>আইরিস</a:t>
                </a:r>
                <a:endParaRPr kumimoji="0" lang="en-US" sz="1400" b="1" i="0" u="none" strike="noStrike" kern="1200" cap="none" spc="0" normalizeH="0" baseline="0" noProof="0" dirty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Calibri"/>
                </a:endParaRPr>
              </a:p>
            </p:txBody>
          </p:sp>
          <p:sp>
            <p:nvSpPr>
              <p:cNvPr id="10" name="TextBox 8"/>
              <p:cNvSpPr txBox="1"/>
              <p:nvPr/>
            </p:nvSpPr>
            <p:spPr>
              <a:xfrm>
                <a:off x="361072" y="4812268"/>
                <a:ext cx="1143000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800" b="1" i="0" u="none" strike="noStrike" kern="1200" cap="none" spc="0" normalizeH="0" baseline="0" noProof="0" dirty="0" err="1">
                    <a:ln>
                      <a:noFill/>
                    </a:ln>
                    <a:solidFill>
                      <a:sysClr val="window" lastClr="FFFFFF"/>
                    </a:solidFill>
                    <a:effectLst/>
                    <a:uLnTx/>
                    <a:uFillTx/>
                    <a:latin typeface="Calibri"/>
                  </a:rPr>
                  <a:t>মনি</a:t>
                </a:r>
                <a:endPara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Calibri"/>
                </a:endParaRPr>
              </a:p>
            </p:txBody>
          </p:sp>
          <p:sp>
            <p:nvSpPr>
              <p:cNvPr id="11" name="TextBox 9"/>
              <p:cNvSpPr txBox="1"/>
              <p:nvPr/>
            </p:nvSpPr>
            <p:spPr>
              <a:xfrm>
                <a:off x="365176" y="5532064"/>
                <a:ext cx="1181100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800" b="1" i="0" u="none" strike="noStrike" kern="1200" cap="none" spc="0" normalizeH="0" baseline="0" noProof="0" dirty="0" err="1">
                    <a:ln>
                      <a:noFill/>
                    </a:ln>
                    <a:solidFill>
                      <a:sysClr val="window" lastClr="FFFFFF"/>
                    </a:solidFill>
                    <a:effectLst/>
                    <a:uLnTx/>
                    <a:uFillTx/>
                    <a:latin typeface="Calibri"/>
                  </a:rPr>
                  <a:t>লেন্স</a:t>
                </a:r>
                <a:endPara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Calibri"/>
                </a:endParaRPr>
              </a:p>
            </p:txBody>
          </p:sp>
          <p:sp>
            <p:nvSpPr>
              <p:cNvPr id="12" name="TextBox 10"/>
              <p:cNvSpPr txBox="1"/>
              <p:nvPr/>
            </p:nvSpPr>
            <p:spPr>
              <a:xfrm>
                <a:off x="7786255" y="2045916"/>
                <a:ext cx="1181100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800" b="1" i="0" u="none" strike="noStrike" kern="1200" cap="none" spc="0" normalizeH="0" baseline="0" noProof="0" dirty="0" err="1">
                    <a:ln>
                      <a:noFill/>
                    </a:ln>
                    <a:solidFill>
                      <a:sysClr val="window" lastClr="FFFFFF"/>
                    </a:solidFill>
                    <a:effectLst/>
                    <a:uLnTx/>
                    <a:uFillTx/>
                    <a:latin typeface="Calibri"/>
                  </a:rPr>
                  <a:t>রেটিনা</a:t>
                </a:r>
                <a:endPara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Calibri"/>
                </a:endParaRPr>
              </a:p>
            </p:txBody>
          </p:sp>
          <p:cxnSp>
            <p:nvCxnSpPr>
              <p:cNvPr id="13" name="Straight Arrow Connector 12"/>
              <p:cNvCxnSpPr/>
              <p:nvPr/>
            </p:nvCxnSpPr>
            <p:spPr>
              <a:xfrm>
                <a:off x="1555173" y="1361209"/>
                <a:ext cx="654627" cy="901639"/>
              </a:xfrm>
              <a:prstGeom prst="straightConnector1">
                <a:avLst/>
              </a:prstGeom>
              <a:noFill/>
              <a:ln w="28575" cap="flat" cmpd="sng" algn="ctr">
                <a:solidFill>
                  <a:srgbClr val="99FFCC"/>
                </a:solidFill>
                <a:prstDash val="solid"/>
                <a:tailEnd type="arrow"/>
              </a:ln>
              <a:effectLst/>
            </p:spPr>
          </p:cxnSp>
          <p:cxnSp>
            <p:nvCxnSpPr>
              <p:cNvPr id="14" name="Straight Arrow Connector 13"/>
              <p:cNvCxnSpPr/>
              <p:nvPr/>
            </p:nvCxnSpPr>
            <p:spPr>
              <a:xfrm>
                <a:off x="1143000" y="2951202"/>
                <a:ext cx="838200" cy="489466"/>
              </a:xfrm>
              <a:prstGeom prst="straightConnector1">
                <a:avLst/>
              </a:prstGeom>
              <a:noFill/>
              <a:ln w="28575" cap="flat" cmpd="sng" algn="ctr">
                <a:solidFill>
                  <a:srgbClr val="F79646">
                    <a:lumMod val="75000"/>
                  </a:srgbClr>
                </a:solidFill>
                <a:prstDash val="solid"/>
                <a:tailEnd type="arrow"/>
              </a:ln>
              <a:effectLst/>
            </p:spPr>
          </p:cxnSp>
          <p:cxnSp>
            <p:nvCxnSpPr>
              <p:cNvPr id="15" name="Straight Arrow Connector 14"/>
              <p:cNvCxnSpPr/>
              <p:nvPr/>
            </p:nvCxnSpPr>
            <p:spPr>
              <a:xfrm>
                <a:off x="1219200" y="4151623"/>
                <a:ext cx="1371600" cy="267977"/>
              </a:xfrm>
              <a:prstGeom prst="straightConnector1">
                <a:avLst/>
              </a:prstGeom>
              <a:noFill/>
              <a:ln w="28575" cap="flat" cmpd="sng" algn="ctr">
                <a:solidFill>
                  <a:srgbClr val="CCFF99"/>
                </a:solidFill>
                <a:prstDash val="solid"/>
                <a:tailEnd type="arrow"/>
              </a:ln>
              <a:effectLst/>
            </p:spPr>
          </p:cxnSp>
          <p:cxnSp>
            <p:nvCxnSpPr>
              <p:cNvPr id="16" name="Straight Arrow Connector 15"/>
              <p:cNvCxnSpPr/>
              <p:nvPr/>
            </p:nvCxnSpPr>
            <p:spPr>
              <a:xfrm flipV="1">
                <a:off x="1219200" y="3320534"/>
                <a:ext cx="1371600" cy="831088"/>
              </a:xfrm>
              <a:prstGeom prst="straightConnector1">
                <a:avLst/>
              </a:prstGeom>
              <a:noFill/>
              <a:ln w="28575" cap="flat" cmpd="sng" algn="ctr">
                <a:solidFill>
                  <a:srgbClr val="CCFF99"/>
                </a:solidFill>
                <a:prstDash val="solid"/>
                <a:tailEnd type="arrow"/>
              </a:ln>
              <a:effectLst/>
            </p:spPr>
          </p:cxnSp>
          <p:cxnSp>
            <p:nvCxnSpPr>
              <p:cNvPr id="17" name="Straight Arrow Connector 16"/>
              <p:cNvCxnSpPr/>
              <p:nvPr/>
            </p:nvCxnSpPr>
            <p:spPr>
              <a:xfrm flipV="1">
                <a:off x="838200" y="4050268"/>
                <a:ext cx="1600200" cy="874840"/>
              </a:xfrm>
              <a:prstGeom prst="straightConnector1">
                <a:avLst/>
              </a:prstGeom>
              <a:noFill/>
              <a:ln w="28575" cap="flat" cmpd="sng" algn="ctr">
                <a:solidFill>
                  <a:srgbClr val="F79646">
                    <a:lumMod val="75000"/>
                  </a:srgbClr>
                </a:solidFill>
                <a:prstDash val="solid"/>
                <a:tailEnd type="arrow"/>
              </a:ln>
              <a:effectLst/>
            </p:spPr>
          </p:cxnSp>
          <p:cxnSp>
            <p:nvCxnSpPr>
              <p:cNvPr id="18" name="Straight Arrow Connector 17"/>
              <p:cNvCxnSpPr>
                <a:stCxn id="11" idx="0"/>
              </p:cNvCxnSpPr>
              <p:nvPr/>
            </p:nvCxnSpPr>
            <p:spPr>
              <a:xfrm flipV="1">
                <a:off x="955726" y="4243407"/>
                <a:ext cx="2038350" cy="1288657"/>
              </a:xfrm>
              <a:prstGeom prst="straightConnector1">
                <a:avLst/>
              </a:prstGeom>
              <a:noFill/>
              <a:ln w="28575" cap="flat" cmpd="sng" algn="ctr">
                <a:solidFill>
                  <a:srgbClr val="33D0E1"/>
                </a:solidFill>
                <a:prstDash val="solid"/>
                <a:tailEnd type="arrow"/>
              </a:ln>
              <a:effectLst/>
            </p:spPr>
          </p:cxnSp>
          <p:cxnSp>
            <p:nvCxnSpPr>
              <p:cNvPr id="19" name="Straight Arrow Connector 18"/>
              <p:cNvCxnSpPr/>
              <p:nvPr/>
            </p:nvCxnSpPr>
            <p:spPr>
              <a:xfrm flipH="1">
                <a:off x="6553200" y="2415248"/>
                <a:ext cx="1428750" cy="993154"/>
              </a:xfrm>
              <a:prstGeom prst="straightConnector1">
                <a:avLst/>
              </a:prstGeom>
              <a:noFill/>
              <a:ln w="28575" cap="flat" cmpd="sng" algn="ctr">
                <a:solidFill>
                  <a:srgbClr val="CCFF99"/>
                </a:solidFill>
                <a:prstDash val="solid"/>
                <a:tailEnd type="arrow"/>
              </a:ln>
              <a:effectLst/>
            </p:spPr>
          </p:cxnSp>
          <p:cxnSp>
            <p:nvCxnSpPr>
              <p:cNvPr id="20" name="Straight Arrow Connector 19"/>
              <p:cNvCxnSpPr/>
              <p:nvPr/>
            </p:nvCxnSpPr>
            <p:spPr>
              <a:xfrm flipH="1" flipV="1">
                <a:off x="6980799" y="4996934"/>
                <a:ext cx="518680" cy="882134"/>
              </a:xfrm>
              <a:prstGeom prst="straightConnector1">
                <a:avLst/>
              </a:prstGeom>
              <a:noFill/>
              <a:ln w="28575" cap="flat" cmpd="sng" algn="ctr">
                <a:solidFill>
                  <a:srgbClr val="33D0E1"/>
                </a:solidFill>
                <a:prstDash val="solid"/>
                <a:tailEnd type="arrow"/>
              </a:ln>
              <a:effectLst/>
            </p:spPr>
          </p:cxnSp>
          <p:cxnSp>
            <p:nvCxnSpPr>
              <p:cNvPr id="21" name="Straight Arrow Connector 20"/>
              <p:cNvCxnSpPr/>
              <p:nvPr/>
            </p:nvCxnSpPr>
            <p:spPr>
              <a:xfrm flipH="1">
                <a:off x="6168736" y="1680627"/>
                <a:ext cx="768927" cy="514623"/>
              </a:xfrm>
              <a:prstGeom prst="straightConnector1">
                <a:avLst/>
              </a:prstGeom>
              <a:noFill/>
              <a:ln w="28575" cap="flat" cmpd="sng" algn="ctr">
                <a:solidFill>
                  <a:sysClr val="window" lastClr="FFFFFF"/>
                </a:solidFill>
                <a:prstDash val="solid"/>
                <a:tailEnd type="arrow"/>
              </a:ln>
              <a:effectLst/>
            </p:spPr>
          </p:cxnSp>
        </p:grpSp>
      </p:grpSp>
      <p:sp>
        <p:nvSpPr>
          <p:cNvPr id="22" name="Frame 21"/>
          <p:cNvSpPr/>
          <p:nvPr/>
        </p:nvSpPr>
        <p:spPr>
          <a:xfrm>
            <a:off x="0" y="0"/>
            <a:ext cx="12192000" cy="7029449"/>
          </a:xfrm>
          <a:prstGeom prst="frame">
            <a:avLst/>
          </a:prstGeom>
          <a:blipFill>
            <a:blip r:embed="rId3"/>
            <a:tile tx="0" ty="0" sx="100000" sy="100000" flip="none" algn="tl"/>
          </a:blipFill>
          <a:ln w="57150"/>
          <a:effectLst>
            <a:glow rad="228600">
              <a:schemeClr val="accent6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3486775" y="1164920"/>
            <a:ext cx="5732634" cy="830997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r>
              <a:rPr lang="en-US" sz="4800" b="1" dirty="0" smtClean="0">
                <a:ln/>
                <a:solidFill>
                  <a:schemeClr val="accent4"/>
                </a:solidFill>
                <a:latin typeface="NikoshBAN"/>
              </a:rPr>
              <a:t> </a:t>
            </a:r>
            <a:r>
              <a:rPr lang="en-US" sz="2800" b="1" dirty="0" err="1" smtClean="0">
                <a:ln/>
                <a:solidFill>
                  <a:schemeClr val="accent4"/>
                </a:solidFill>
                <a:latin typeface="NikoshBAN"/>
              </a:rPr>
              <a:t>চোখের</a:t>
            </a:r>
            <a:r>
              <a:rPr lang="en-US" sz="2800" b="1" dirty="0" smtClean="0">
                <a:ln/>
                <a:solidFill>
                  <a:schemeClr val="accent4"/>
                </a:solidFill>
                <a:latin typeface="NikoshBAN"/>
              </a:rPr>
              <a:t> </a:t>
            </a:r>
            <a:r>
              <a:rPr lang="en-US" sz="2800" b="1" dirty="0" err="1" smtClean="0">
                <a:ln/>
                <a:solidFill>
                  <a:schemeClr val="accent4"/>
                </a:solidFill>
                <a:latin typeface="NikoshBAN"/>
              </a:rPr>
              <a:t>গঠনে</a:t>
            </a:r>
            <a:r>
              <a:rPr lang="en-US" sz="2800" b="1" dirty="0" smtClean="0">
                <a:ln/>
                <a:solidFill>
                  <a:schemeClr val="accent4"/>
                </a:solidFill>
                <a:latin typeface="NikoshBAN"/>
              </a:rPr>
              <a:t> </a:t>
            </a:r>
            <a:r>
              <a:rPr lang="en-US" sz="2800" b="1" dirty="0" err="1" smtClean="0">
                <a:ln/>
                <a:solidFill>
                  <a:schemeClr val="accent4"/>
                </a:solidFill>
                <a:latin typeface="NikoshBAN"/>
              </a:rPr>
              <a:t>বিভিন্ন</a:t>
            </a:r>
            <a:r>
              <a:rPr lang="en-US" sz="2800" b="1" dirty="0" smtClean="0">
                <a:ln/>
                <a:solidFill>
                  <a:schemeClr val="accent4"/>
                </a:solidFill>
                <a:latin typeface="NikoshBAN"/>
              </a:rPr>
              <a:t> </a:t>
            </a:r>
            <a:r>
              <a:rPr lang="en-US" sz="2800" b="1" dirty="0" err="1" smtClean="0">
                <a:ln/>
                <a:solidFill>
                  <a:schemeClr val="accent4"/>
                </a:solidFill>
                <a:latin typeface="NikoshBAN"/>
              </a:rPr>
              <a:t>অংশ</a:t>
            </a:r>
            <a:endParaRPr lang="en-US" sz="2800" b="1" dirty="0">
              <a:ln/>
              <a:solidFill>
                <a:schemeClr val="accent4"/>
              </a:solidFill>
              <a:latin typeface="NikoshBAN"/>
            </a:endParaRPr>
          </a:p>
        </p:txBody>
      </p:sp>
    </p:spTree>
    <p:extLst>
      <p:ext uri="{BB962C8B-B14F-4D97-AF65-F5344CB8AC3E}">
        <p14:creationId xmlns:p14="http://schemas.microsoft.com/office/powerpoint/2010/main" val="24700686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 animBg="1"/>
      <p:bldP spid="23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ame 1"/>
          <p:cNvSpPr/>
          <p:nvPr/>
        </p:nvSpPr>
        <p:spPr>
          <a:xfrm>
            <a:off x="0" y="0"/>
            <a:ext cx="12192000" cy="6858000"/>
          </a:xfrm>
          <a:prstGeom prst="frame">
            <a:avLst/>
          </a:prstGeom>
          <a:blipFill>
            <a:blip r:embed="rId2"/>
            <a:tile tx="0" ty="0" sx="100000" sy="100000" flip="none" algn="tl"/>
          </a:blipFill>
          <a:ln w="57150"/>
          <a:effectLst>
            <a:glow rad="228600">
              <a:schemeClr val="accent6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3" name="Cloud 2"/>
          <p:cNvSpPr/>
          <p:nvPr/>
        </p:nvSpPr>
        <p:spPr>
          <a:xfrm>
            <a:off x="4238625" y="1701627"/>
            <a:ext cx="3714750" cy="1405890"/>
          </a:xfrm>
          <a:prstGeom prst="cloud">
            <a:avLst/>
          </a:prstGeom>
          <a:noFill/>
          <a:ln w="57150">
            <a:solidFill>
              <a:srgbClr val="002060"/>
            </a:solidFill>
          </a:ln>
          <a:effectLst>
            <a:glow rad="228600">
              <a:schemeClr val="accent6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en-US" sz="3200" b="1" dirty="0" err="1" smtClean="0">
                <a:ln/>
                <a:solidFill>
                  <a:schemeClr val="accent4"/>
                </a:solidFill>
                <a:latin typeface="NikoshBAN"/>
              </a:rPr>
              <a:t>একক</a:t>
            </a:r>
            <a:r>
              <a:rPr lang="en-US" sz="3200" b="1" dirty="0" smtClean="0">
                <a:ln/>
                <a:solidFill>
                  <a:schemeClr val="accent4"/>
                </a:solidFill>
                <a:latin typeface="NikoshBAN"/>
              </a:rPr>
              <a:t> </a:t>
            </a:r>
            <a:r>
              <a:rPr lang="en-US" sz="3200" b="1" dirty="0" err="1" smtClean="0">
                <a:ln/>
                <a:solidFill>
                  <a:schemeClr val="accent4"/>
                </a:solidFill>
                <a:latin typeface="NikoshBAN"/>
              </a:rPr>
              <a:t>কাজ</a:t>
            </a:r>
            <a:endParaRPr lang="en-US" sz="3200" b="1" dirty="0">
              <a:ln/>
              <a:solidFill>
                <a:schemeClr val="accent4"/>
              </a:solidFill>
              <a:latin typeface="NikoshBAN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5895" y="2788920"/>
            <a:ext cx="2792730" cy="2713776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</p:spPr>
      </p:pic>
      <p:sp>
        <p:nvSpPr>
          <p:cNvPr id="6" name="TextBox 5"/>
          <p:cNvSpPr txBox="1"/>
          <p:nvPr/>
        </p:nvSpPr>
        <p:spPr>
          <a:xfrm>
            <a:off x="8766810" y="3098305"/>
            <a:ext cx="177165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err="1" smtClean="0">
                <a:latin typeface="NikoshBAN"/>
              </a:rPr>
              <a:t>সময়ঃ</a:t>
            </a:r>
            <a:r>
              <a:rPr lang="en-US" sz="1400" dirty="0" smtClean="0">
                <a:latin typeface="NikoshBAN"/>
              </a:rPr>
              <a:t> ৩ </a:t>
            </a:r>
            <a:r>
              <a:rPr lang="en-US" sz="1400" dirty="0" err="1" smtClean="0">
                <a:latin typeface="NikoshBAN"/>
              </a:rPr>
              <a:t>মিনিট</a:t>
            </a:r>
            <a:endParaRPr lang="en-US" sz="1400" dirty="0">
              <a:latin typeface="NikoshBAN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629150" y="4135532"/>
            <a:ext cx="424053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err="1" smtClean="0">
                <a:latin typeface="NikoshBAN"/>
              </a:rPr>
              <a:t>চোখের</a:t>
            </a:r>
            <a:r>
              <a:rPr lang="en-US" sz="2000" dirty="0" smtClean="0">
                <a:latin typeface="NikoshBAN"/>
              </a:rPr>
              <a:t> </a:t>
            </a:r>
            <a:r>
              <a:rPr lang="en-US" sz="2000" dirty="0" err="1" smtClean="0">
                <a:latin typeface="NikoshBAN"/>
              </a:rPr>
              <a:t>বিভিন্ন</a:t>
            </a:r>
            <a:r>
              <a:rPr lang="en-US" sz="2000" dirty="0" smtClean="0">
                <a:latin typeface="NikoshBAN"/>
              </a:rPr>
              <a:t> </a:t>
            </a:r>
            <a:r>
              <a:rPr lang="en-US" sz="2000" dirty="0" err="1" smtClean="0">
                <a:latin typeface="NikoshBAN"/>
              </a:rPr>
              <a:t>অংশের</a:t>
            </a:r>
            <a:r>
              <a:rPr lang="en-US" sz="2000" dirty="0" smtClean="0">
                <a:latin typeface="NikoshBAN"/>
              </a:rPr>
              <a:t> </a:t>
            </a:r>
            <a:r>
              <a:rPr lang="en-US" sz="2000" dirty="0" err="1" smtClean="0">
                <a:latin typeface="NikoshBAN"/>
              </a:rPr>
              <a:t>নাম</a:t>
            </a:r>
            <a:r>
              <a:rPr lang="en-US" sz="2000" dirty="0" smtClean="0">
                <a:latin typeface="NikoshBAN"/>
              </a:rPr>
              <a:t> </a:t>
            </a:r>
            <a:r>
              <a:rPr lang="en-US" sz="2000" dirty="0" err="1" smtClean="0">
                <a:latin typeface="NikoshBAN"/>
              </a:rPr>
              <a:t>লিখ</a:t>
            </a:r>
            <a:r>
              <a:rPr lang="en-US" sz="2000" dirty="0" smtClean="0">
                <a:latin typeface="NikoshBAN"/>
              </a:rPr>
              <a:t> ।</a:t>
            </a:r>
            <a:endParaRPr lang="en-US" sz="2000" dirty="0">
              <a:latin typeface="NikoshBAN"/>
            </a:endParaRPr>
          </a:p>
        </p:txBody>
      </p:sp>
    </p:spTree>
    <p:extLst>
      <p:ext uri="{BB962C8B-B14F-4D97-AF65-F5344CB8AC3E}">
        <p14:creationId xmlns:p14="http://schemas.microsoft.com/office/powerpoint/2010/main" val="4527852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6" grpId="0"/>
      <p:bldP spid="7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2100211" y="1977390"/>
            <a:ext cx="8255370" cy="3771900"/>
            <a:chOff x="125866" y="1055882"/>
            <a:chExt cx="8981099" cy="5295571"/>
          </a:xfrm>
        </p:grpSpPr>
        <p:grpSp>
          <p:nvGrpSpPr>
            <p:cNvPr id="3" name="Group 2"/>
            <p:cNvGrpSpPr/>
            <p:nvPr/>
          </p:nvGrpSpPr>
          <p:grpSpPr>
            <a:xfrm>
              <a:off x="205325" y="1055882"/>
              <a:ext cx="8901640" cy="5295571"/>
              <a:chOff x="195599" y="952829"/>
              <a:chExt cx="8901640" cy="5295571"/>
            </a:xfrm>
          </p:grpSpPr>
          <p:pic>
            <p:nvPicPr>
              <p:cNvPr id="5" name="Picture 4"/>
              <p:cNvPicPr>
                <a:picLocks noChangeAspect="1"/>
              </p:cNvPicPr>
              <p:nvPr/>
            </p:nvPicPr>
            <p:blipFill rotWithShape="1"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22036" t="8058" r="18948" b="4546"/>
              <a:stretch/>
            </p:blipFill>
            <p:spPr>
              <a:xfrm>
                <a:off x="4158094" y="1752600"/>
                <a:ext cx="4939145" cy="4495800"/>
              </a:xfrm>
              <a:prstGeom prst="rect">
                <a:avLst/>
              </a:prstGeom>
            </p:spPr>
          </p:pic>
          <p:grpSp>
            <p:nvGrpSpPr>
              <p:cNvPr id="6" name="Group 5"/>
              <p:cNvGrpSpPr/>
              <p:nvPr/>
            </p:nvGrpSpPr>
            <p:grpSpPr>
              <a:xfrm>
                <a:off x="195599" y="952829"/>
                <a:ext cx="8408061" cy="5077448"/>
                <a:chOff x="195599" y="952829"/>
                <a:chExt cx="8408061" cy="5077448"/>
              </a:xfrm>
            </p:grpSpPr>
            <p:sp>
              <p:nvSpPr>
                <p:cNvPr id="7" name="TextBox 3"/>
                <p:cNvSpPr txBox="1"/>
                <p:nvPr/>
              </p:nvSpPr>
              <p:spPr>
                <a:xfrm>
                  <a:off x="1371600" y="2331213"/>
                  <a:ext cx="1371600" cy="43210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sz="1400" b="1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rgbClr val="F79646"/>
                      </a:solidFill>
                      <a:effectLst/>
                      <a:uLnTx/>
                      <a:uFillTx/>
                      <a:latin typeface="Calibri"/>
                    </a:rPr>
                    <a:t>অক্ষিগোলক</a:t>
                  </a:r>
                  <a:endParaRPr kumimoji="0" lang="en-US" sz="14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F79646"/>
                    </a:solidFill>
                    <a:effectLst/>
                    <a:uLnTx/>
                    <a:uFillTx/>
                    <a:latin typeface="Calibri"/>
                  </a:endParaRPr>
                </a:p>
              </p:txBody>
            </p:sp>
            <p:sp>
              <p:nvSpPr>
                <p:cNvPr id="8" name="TextBox 4"/>
                <p:cNvSpPr txBox="1"/>
                <p:nvPr/>
              </p:nvSpPr>
              <p:spPr>
                <a:xfrm>
                  <a:off x="1371600" y="5040868"/>
                  <a:ext cx="1219200" cy="43210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sz="1400" b="1" i="0" u="none" strike="noStrike" kern="1200" cap="none" spc="0" normalizeH="0" baseline="0" noProof="0" dirty="0" err="1" smtClean="0">
                      <a:ln>
                        <a:noFill/>
                      </a:ln>
                      <a:solidFill>
                        <a:srgbClr val="F79646"/>
                      </a:solidFill>
                      <a:effectLst/>
                      <a:uLnTx/>
                      <a:uFillTx/>
                      <a:latin typeface="Calibri"/>
                    </a:rPr>
                    <a:t>শ্বেতমন্ডল</a:t>
                  </a:r>
                  <a:endParaRPr kumimoji="0" lang="en-US" sz="14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F79646"/>
                    </a:solidFill>
                    <a:effectLst/>
                    <a:uLnTx/>
                    <a:uFillTx/>
                    <a:latin typeface="Calibri"/>
                  </a:endParaRPr>
                </a:p>
              </p:txBody>
            </p:sp>
            <p:sp>
              <p:nvSpPr>
                <p:cNvPr id="9" name="Arc 8"/>
                <p:cNvSpPr/>
                <p:nvPr/>
              </p:nvSpPr>
              <p:spPr>
                <a:xfrm rot="19027975">
                  <a:off x="4220455" y="1758758"/>
                  <a:ext cx="4383205" cy="4271519"/>
                </a:xfrm>
                <a:prstGeom prst="arc">
                  <a:avLst>
                    <a:gd name="adj1" fmla="val 16185053"/>
                    <a:gd name="adj2" fmla="val 16157414"/>
                  </a:avLst>
                </a:prstGeom>
                <a:noFill/>
                <a:ln w="9525" cap="flat" cmpd="sng" algn="ctr">
                  <a:solidFill>
                    <a:sysClr val="window" lastClr="FFFFFF"/>
                  </a:solidFill>
                  <a:prstDash val="solid"/>
                </a:ln>
                <a:effectLst/>
              </p:spPr>
              <p:txBody>
                <a:bodyPr rtlCol="0" anchor="ctr"/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ysClr val="window" lastClr="FFFFFF"/>
                    </a:solidFill>
                    <a:effectLst/>
                    <a:uLnTx/>
                    <a:uFillTx/>
                    <a:latin typeface="Calibri"/>
                  </a:endParaRPr>
                </a:p>
              </p:txBody>
            </p:sp>
            <p:cxnSp>
              <p:nvCxnSpPr>
                <p:cNvPr id="10" name="Straight Arrow Connector 9"/>
                <p:cNvCxnSpPr/>
                <p:nvPr/>
              </p:nvCxnSpPr>
              <p:spPr>
                <a:xfrm>
                  <a:off x="2638211" y="2523259"/>
                  <a:ext cx="1858235" cy="219941"/>
                </a:xfrm>
                <a:prstGeom prst="straightConnector1">
                  <a:avLst/>
                </a:prstGeom>
                <a:noFill/>
                <a:ln w="28575" cap="flat" cmpd="sng" algn="ctr">
                  <a:solidFill>
                    <a:srgbClr val="99FFCC"/>
                  </a:solidFill>
                  <a:prstDash val="solid"/>
                  <a:tailEnd type="arrow"/>
                </a:ln>
                <a:effectLst/>
              </p:spPr>
            </p:cxnSp>
            <p:cxnSp>
              <p:nvCxnSpPr>
                <p:cNvPr id="11" name="Straight Arrow Connector 10"/>
                <p:cNvCxnSpPr/>
                <p:nvPr/>
              </p:nvCxnSpPr>
              <p:spPr>
                <a:xfrm>
                  <a:off x="2438400" y="5225534"/>
                  <a:ext cx="2819400" cy="184666"/>
                </a:xfrm>
                <a:prstGeom prst="straightConnector1">
                  <a:avLst/>
                </a:prstGeom>
                <a:noFill/>
                <a:ln w="28575" cap="flat" cmpd="sng" algn="ctr">
                  <a:solidFill>
                    <a:sysClr val="window" lastClr="FFFFFF"/>
                  </a:solidFill>
                  <a:prstDash val="solid"/>
                  <a:tailEnd type="arrow"/>
                </a:ln>
                <a:effectLst/>
              </p:spPr>
            </p:cxnSp>
            <p:sp>
              <p:nvSpPr>
                <p:cNvPr id="12" name="TextBox 41"/>
                <p:cNvSpPr txBox="1"/>
                <p:nvPr/>
              </p:nvSpPr>
              <p:spPr>
                <a:xfrm>
                  <a:off x="419100" y="959423"/>
                  <a:ext cx="7690706" cy="1425943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just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b="1" i="0" u="none" strike="noStrike" kern="1200" cap="none" spc="0" normalizeH="0" baseline="0" noProof="0" dirty="0" smtClean="0">
                      <a:ln>
                        <a:noFill/>
                      </a:ln>
                      <a:solidFill>
                        <a:srgbClr val="F79646"/>
                      </a:solidFill>
                      <a:effectLst/>
                      <a:uLnTx/>
                      <a:uFillTx/>
                      <a:latin typeface="Calibri"/>
                    </a:rPr>
                    <a:t>                           </a:t>
                  </a:r>
                  <a:r>
                    <a:rPr kumimoji="0" lang="en-US" b="1" i="0" u="none" strike="noStrike" kern="1200" cap="none" spc="0" normalizeH="0" baseline="0" noProof="0" dirty="0" err="1" smtClean="0">
                      <a:ln>
                        <a:noFill/>
                      </a:ln>
                      <a:solidFill>
                        <a:sysClr val="window" lastClr="FFFFFF"/>
                      </a:solidFill>
                      <a:effectLst/>
                      <a:uLnTx/>
                      <a:uFillTx/>
                      <a:latin typeface="Calibri"/>
                    </a:rPr>
                    <a:t>চোখের</a:t>
                  </a:r>
                  <a:r>
                    <a:rPr kumimoji="0" lang="en-US" b="1" i="0" u="none" strike="noStrike" kern="1200" cap="none" spc="0" normalizeH="0" baseline="0" noProof="0" dirty="0" smtClean="0">
                      <a:ln>
                        <a:noFill/>
                      </a:ln>
                      <a:solidFill>
                        <a:sysClr val="window" lastClr="FFFFFF"/>
                      </a:solidFill>
                      <a:effectLst/>
                      <a:uLnTx/>
                      <a:uFillTx/>
                      <a:latin typeface="Calibri"/>
                    </a:rPr>
                    <a:t> </a:t>
                  </a:r>
                  <a:r>
                    <a:rPr kumimoji="0" lang="en-US" b="1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ysClr val="window" lastClr="FFFFFF"/>
                      </a:solidFill>
                      <a:effectLst/>
                      <a:uLnTx/>
                      <a:uFillTx/>
                      <a:latin typeface="Calibri"/>
                    </a:rPr>
                    <a:t>কোঠর</a:t>
                  </a:r>
                  <a:r>
                    <a:rPr kumimoji="0" lang="en-US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ysClr val="window" lastClr="FFFFFF"/>
                      </a:solidFill>
                      <a:effectLst/>
                      <a:uLnTx/>
                      <a:uFillTx/>
                      <a:latin typeface="Calibri"/>
                    </a:rPr>
                    <a:t> </a:t>
                  </a:r>
                  <a:r>
                    <a:rPr kumimoji="0" lang="en-US" b="1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ysClr val="window" lastClr="FFFFFF"/>
                      </a:solidFill>
                      <a:effectLst/>
                      <a:uLnTx/>
                      <a:uFillTx/>
                      <a:latin typeface="Calibri"/>
                    </a:rPr>
                    <a:t>বাদে</a:t>
                  </a:r>
                  <a:r>
                    <a:rPr kumimoji="0" lang="en-US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ysClr val="window" lastClr="FFFFFF"/>
                      </a:solidFill>
                      <a:effectLst/>
                      <a:uLnTx/>
                      <a:uFillTx/>
                      <a:latin typeface="Calibri"/>
                    </a:rPr>
                    <a:t> </a:t>
                  </a:r>
                  <a:r>
                    <a:rPr kumimoji="0" lang="en-US" b="1" i="0" u="none" strike="noStrike" kern="1200" cap="none" spc="0" normalizeH="0" baseline="0" noProof="0" dirty="0" err="1" smtClean="0">
                      <a:ln>
                        <a:noFill/>
                      </a:ln>
                      <a:solidFill>
                        <a:sysClr val="window" lastClr="FFFFFF"/>
                      </a:solidFill>
                      <a:effectLst/>
                      <a:uLnTx/>
                      <a:uFillTx/>
                      <a:latin typeface="Calibri"/>
                    </a:rPr>
                    <a:t>চোখের</a:t>
                  </a:r>
                  <a:r>
                    <a:rPr kumimoji="0" lang="en-US" b="1" i="0" u="none" strike="noStrike" kern="1200" cap="none" spc="0" normalizeH="0" baseline="0" noProof="0" dirty="0" smtClean="0">
                      <a:ln>
                        <a:noFill/>
                      </a:ln>
                      <a:solidFill>
                        <a:sysClr val="window" lastClr="FFFFFF"/>
                      </a:solidFill>
                      <a:effectLst/>
                      <a:uLnTx/>
                      <a:uFillTx/>
                      <a:latin typeface="Calibri"/>
                    </a:rPr>
                    <a:t> </a:t>
                  </a:r>
                  <a:r>
                    <a:rPr kumimoji="0" lang="en-US" b="1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ysClr val="window" lastClr="FFFFFF"/>
                      </a:solidFill>
                      <a:effectLst/>
                      <a:uLnTx/>
                      <a:uFillTx/>
                      <a:latin typeface="Calibri"/>
                    </a:rPr>
                    <a:t>সম্পুর্ণ</a:t>
                  </a:r>
                  <a:r>
                    <a:rPr kumimoji="0" lang="en-US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ysClr val="window" lastClr="FFFFFF"/>
                      </a:solidFill>
                      <a:effectLst/>
                      <a:uLnTx/>
                      <a:uFillTx/>
                      <a:latin typeface="Calibri"/>
                    </a:rPr>
                    <a:t> </a:t>
                  </a:r>
                  <a:r>
                    <a:rPr kumimoji="0" lang="en-US" b="1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ysClr val="window" lastClr="FFFFFF"/>
                      </a:solidFill>
                      <a:effectLst/>
                      <a:uLnTx/>
                      <a:uFillTx/>
                      <a:latin typeface="Calibri"/>
                    </a:rPr>
                    <a:t>অংশকে</a:t>
                  </a:r>
                  <a:r>
                    <a:rPr kumimoji="0" lang="en-US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ysClr val="window" lastClr="FFFFFF"/>
                      </a:solidFill>
                      <a:effectLst/>
                      <a:uLnTx/>
                      <a:uFillTx/>
                      <a:latin typeface="Calibri"/>
                    </a:rPr>
                    <a:t> </a:t>
                  </a:r>
                  <a:r>
                    <a:rPr kumimoji="0" lang="en-US" b="1" i="0" u="none" strike="noStrike" kern="1200" cap="none" spc="0" normalizeH="0" baseline="0" noProof="0" dirty="0" err="1" smtClean="0">
                      <a:ln>
                        <a:noFill/>
                      </a:ln>
                      <a:solidFill>
                        <a:sysClr val="window" lastClr="FFFFFF"/>
                      </a:solidFill>
                      <a:effectLst/>
                      <a:uLnTx/>
                      <a:uFillTx/>
                      <a:latin typeface="Calibri"/>
                    </a:rPr>
                    <a:t>এক</a:t>
                  </a:r>
                  <a:r>
                    <a:rPr kumimoji="0" lang="en-US" b="1" i="0" u="none" strike="noStrike" kern="1200" cap="none" spc="0" normalizeH="0" baseline="0" noProof="0" dirty="0" smtClean="0">
                      <a:ln>
                        <a:noFill/>
                      </a:ln>
                      <a:solidFill>
                        <a:sysClr val="window" lastClr="FFFFFF"/>
                      </a:solidFill>
                      <a:effectLst/>
                      <a:uLnTx/>
                      <a:uFillTx/>
                      <a:latin typeface="Calibri"/>
                    </a:rPr>
                    <a:t> </a:t>
                  </a:r>
                  <a:r>
                    <a:rPr kumimoji="0" lang="en-US" b="1" i="0" u="none" strike="noStrike" kern="1200" cap="none" spc="0" normalizeH="0" baseline="0" noProof="0" dirty="0" err="1" smtClean="0">
                      <a:ln>
                        <a:noFill/>
                      </a:ln>
                      <a:solidFill>
                        <a:sysClr val="window" lastClr="FFFFFF"/>
                      </a:solidFill>
                      <a:effectLst/>
                      <a:uLnTx/>
                      <a:uFillTx/>
                      <a:latin typeface="Calibri"/>
                    </a:rPr>
                    <a:t>সাথে</a:t>
                  </a:r>
                  <a:r>
                    <a:rPr kumimoji="0" lang="en-US" b="1" i="0" u="none" strike="noStrike" kern="1200" cap="none" spc="0" normalizeH="0" baseline="0" noProof="0" dirty="0" smtClean="0">
                      <a:ln>
                        <a:noFill/>
                      </a:ln>
                      <a:solidFill>
                        <a:sysClr val="window" lastClr="FFFFFF"/>
                      </a:solidFill>
                      <a:effectLst/>
                      <a:uLnTx/>
                      <a:uFillTx/>
                      <a:latin typeface="Calibri"/>
                    </a:rPr>
                    <a:t> </a:t>
                  </a:r>
                  <a:r>
                    <a:rPr kumimoji="0" lang="en-US" b="1" i="0" u="none" strike="noStrike" kern="1200" cap="none" spc="0" normalizeH="0" baseline="0" noProof="0" dirty="0" err="1" smtClean="0">
                      <a:ln>
                        <a:noFill/>
                      </a:ln>
                      <a:solidFill>
                        <a:sysClr val="window" lastClr="FFFFFF"/>
                      </a:solidFill>
                      <a:effectLst/>
                      <a:uLnTx/>
                      <a:uFillTx/>
                      <a:latin typeface="Calibri"/>
                    </a:rPr>
                    <a:t>অক্ষিগোলক</a:t>
                  </a:r>
                  <a:r>
                    <a:rPr kumimoji="0" lang="en-US" b="1" i="0" u="none" strike="noStrike" kern="1200" cap="none" spc="0" normalizeH="0" baseline="0" noProof="0" dirty="0" smtClean="0">
                      <a:ln>
                        <a:noFill/>
                      </a:ln>
                      <a:solidFill>
                        <a:sysClr val="window" lastClr="FFFFFF"/>
                      </a:solidFill>
                      <a:effectLst/>
                      <a:uLnTx/>
                      <a:uFillTx/>
                      <a:latin typeface="Calibri"/>
                    </a:rPr>
                    <a:t> </a:t>
                  </a:r>
                  <a:r>
                    <a:rPr kumimoji="0" lang="en-US" b="1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ysClr val="window" lastClr="FFFFFF"/>
                      </a:solidFill>
                      <a:effectLst/>
                      <a:uLnTx/>
                      <a:uFillTx/>
                      <a:latin typeface="Calibri"/>
                    </a:rPr>
                    <a:t>বলে</a:t>
                  </a:r>
                  <a:r>
                    <a:rPr kumimoji="0" lang="en-US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ysClr val="window" lastClr="FFFFFF"/>
                      </a:solidFill>
                      <a:effectLst/>
                      <a:uLnTx/>
                      <a:uFillTx/>
                      <a:latin typeface="Calibri"/>
                    </a:rPr>
                    <a:t>।</a:t>
                  </a:r>
                </a:p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2400" b="1" i="0" u="none" strike="noStrike" kern="1200" cap="none" spc="0" normalizeH="0" baseline="0" noProof="0" dirty="0">
                    <a:ln>
                      <a:noFill/>
                    </a:ln>
                    <a:solidFill>
                      <a:sysClr val="window" lastClr="FFFFFF"/>
                    </a:solidFill>
                    <a:effectLst/>
                    <a:uLnTx/>
                    <a:uFillTx/>
                    <a:latin typeface="Calibri"/>
                  </a:endParaRPr>
                </a:p>
              </p:txBody>
            </p:sp>
            <p:sp>
              <p:nvSpPr>
                <p:cNvPr id="13" name="TextBox 42"/>
                <p:cNvSpPr txBox="1"/>
                <p:nvPr/>
              </p:nvSpPr>
              <p:spPr>
                <a:xfrm>
                  <a:off x="419100" y="3400335"/>
                  <a:ext cx="3543300" cy="172841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just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sz="16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F79646"/>
                      </a:solidFill>
                      <a:effectLst/>
                      <a:uLnTx/>
                      <a:uFillTx/>
                      <a:latin typeface="Calibri"/>
                    </a:rPr>
                    <a:t> </a:t>
                  </a:r>
                  <a:r>
                    <a:rPr kumimoji="0" lang="en-US" sz="1600" b="1" i="0" u="none" strike="noStrike" kern="1200" cap="none" spc="0" normalizeH="0" baseline="0" noProof="0" dirty="0" smtClean="0">
                      <a:ln>
                        <a:noFill/>
                      </a:ln>
                      <a:solidFill>
                        <a:srgbClr val="F79646"/>
                      </a:solidFill>
                      <a:effectLst/>
                      <a:uLnTx/>
                      <a:uFillTx/>
                      <a:latin typeface="Calibri"/>
                    </a:rPr>
                    <a:t>    </a:t>
                  </a:r>
                  <a:r>
                    <a:rPr kumimoji="0" lang="en-US" b="1" i="0" u="none" strike="noStrike" kern="1200" cap="none" spc="0" normalizeH="0" baseline="0" noProof="0" dirty="0" smtClean="0">
                      <a:ln>
                        <a:noFill/>
                      </a:ln>
                      <a:solidFill>
                        <a:srgbClr val="F79646"/>
                      </a:solidFill>
                      <a:effectLst/>
                      <a:uLnTx/>
                      <a:uFillTx/>
                      <a:latin typeface="Calibri"/>
                    </a:rPr>
                    <a:t>           </a:t>
                  </a:r>
                  <a:r>
                    <a:rPr kumimoji="0" lang="en-US" sz="1400" b="1" i="0" u="none" strike="noStrike" kern="1200" cap="none" spc="0" normalizeH="0" baseline="0" noProof="0" dirty="0" smtClean="0">
                      <a:ln>
                        <a:noFill/>
                      </a:ln>
                      <a:solidFill>
                        <a:sysClr val="window" lastClr="FFFFFF"/>
                      </a:solidFill>
                      <a:effectLst/>
                      <a:uLnTx/>
                      <a:uFillTx/>
                      <a:latin typeface="Calibri"/>
                    </a:rPr>
                    <a:t>       </a:t>
                  </a:r>
                  <a:r>
                    <a:rPr kumimoji="0" lang="en-US" sz="1400" b="1" i="0" u="none" strike="noStrike" kern="1200" cap="none" spc="0" normalizeH="0" baseline="0" noProof="0" dirty="0" err="1" smtClean="0">
                      <a:ln>
                        <a:noFill/>
                      </a:ln>
                      <a:solidFill>
                        <a:sysClr val="window" lastClr="FFFFFF"/>
                      </a:solidFill>
                      <a:effectLst/>
                      <a:uLnTx/>
                      <a:uFillTx/>
                      <a:latin typeface="Calibri"/>
                    </a:rPr>
                    <a:t>এটি</a:t>
                  </a:r>
                  <a:r>
                    <a:rPr kumimoji="0" lang="en-US" sz="1400" b="1" i="0" u="none" strike="noStrike" kern="1200" cap="none" spc="0" normalizeH="0" baseline="0" noProof="0" dirty="0" smtClean="0">
                      <a:ln>
                        <a:noFill/>
                      </a:ln>
                      <a:solidFill>
                        <a:sysClr val="window" lastClr="FFFFFF"/>
                      </a:solidFill>
                      <a:effectLst/>
                      <a:uLnTx/>
                      <a:uFillTx/>
                      <a:latin typeface="Calibri"/>
                    </a:rPr>
                    <a:t> </a:t>
                  </a:r>
                  <a:r>
                    <a:rPr kumimoji="0" lang="en-US" sz="1400" b="1" i="0" u="none" strike="noStrike" kern="1200" cap="none" spc="0" normalizeH="0" baseline="0" noProof="0" dirty="0" err="1" smtClean="0">
                      <a:ln>
                        <a:noFill/>
                      </a:ln>
                      <a:solidFill>
                        <a:sysClr val="window" lastClr="FFFFFF"/>
                      </a:solidFill>
                      <a:effectLst/>
                      <a:uLnTx/>
                      <a:uFillTx/>
                      <a:latin typeface="Calibri"/>
                    </a:rPr>
                    <a:t>অক্ষিগোলকের</a:t>
                  </a:r>
                  <a:r>
                    <a:rPr kumimoji="0" lang="en-US" sz="1400" b="1" i="0" u="none" strike="noStrike" kern="1200" cap="none" spc="0" normalizeH="0" baseline="0" noProof="0" dirty="0" smtClean="0">
                      <a:ln>
                        <a:noFill/>
                      </a:ln>
                      <a:solidFill>
                        <a:sysClr val="window" lastClr="FFFFFF"/>
                      </a:solidFill>
                      <a:effectLst/>
                      <a:uLnTx/>
                      <a:uFillTx/>
                      <a:latin typeface="Calibri"/>
                    </a:rPr>
                    <a:t> </a:t>
                  </a:r>
                  <a:r>
                    <a:rPr kumimoji="0" lang="en-US" sz="1400" b="1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ysClr val="window" lastClr="FFFFFF"/>
                      </a:solidFill>
                      <a:effectLst/>
                      <a:uLnTx/>
                      <a:uFillTx/>
                      <a:latin typeface="Calibri"/>
                    </a:rPr>
                    <a:t>বাইরের</a:t>
                  </a:r>
                  <a:r>
                    <a:rPr kumimoji="0" lang="en-US" sz="14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ysClr val="window" lastClr="FFFFFF"/>
                      </a:solidFill>
                      <a:effectLst/>
                      <a:uLnTx/>
                      <a:uFillTx/>
                      <a:latin typeface="Calibri"/>
                    </a:rPr>
                    <a:t> </a:t>
                  </a:r>
                  <a:r>
                    <a:rPr kumimoji="0" lang="en-US" sz="1400" b="1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ysClr val="window" lastClr="FFFFFF"/>
                      </a:solidFill>
                      <a:effectLst/>
                      <a:uLnTx/>
                      <a:uFillTx/>
                      <a:latin typeface="Calibri"/>
                    </a:rPr>
                    <a:t>সাদা</a:t>
                  </a:r>
                  <a:r>
                    <a:rPr kumimoji="0" lang="en-US" sz="14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ysClr val="window" lastClr="FFFFFF"/>
                      </a:solidFill>
                      <a:effectLst/>
                      <a:uLnTx/>
                      <a:uFillTx/>
                      <a:latin typeface="Calibri"/>
                    </a:rPr>
                    <a:t> </a:t>
                  </a:r>
                  <a:r>
                    <a:rPr kumimoji="0" lang="en-US" sz="1400" b="1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ysClr val="window" lastClr="FFFFFF"/>
                      </a:solidFill>
                      <a:effectLst/>
                      <a:uLnTx/>
                      <a:uFillTx/>
                      <a:latin typeface="Calibri"/>
                    </a:rPr>
                    <a:t>আবরণ</a:t>
                  </a:r>
                  <a:r>
                    <a:rPr kumimoji="0" lang="en-US" sz="14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ysClr val="window" lastClr="FFFFFF"/>
                      </a:solidFill>
                      <a:effectLst/>
                      <a:uLnTx/>
                      <a:uFillTx/>
                      <a:latin typeface="Calibri"/>
                    </a:rPr>
                    <a:t> </a:t>
                  </a:r>
                  <a:r>
                    <a:rPr kumimoji="0" lang="en-US" sz="1400" b="1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ysClr val="window" lastClr="FFFFFF"/>
                      </a:solidFill>
                      <a:effectLst/>
                      <a:uLnTx/>
                      <a:uFillTx/>
                      <a:latin typeface="Calibri"/>
                    </a:rPr>
                    <a:t>এবং</a:t>
                  </a:r>
                  <a:r>
                    <a:rPr kumimoji="0" lang="en-US" sz="14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ysClr val="window" lastClr="FFFFFF"/>
                      </a:solidFill>
                      <a:effectLst/>
                      <a:uLnTx/>
                      <a:uFillTx/>
                      <a:latin typeface="Calibri"/>
                    </a:rPr>
                    <a:t> </a:t>
                  </a:r>
                  <a:r>
                    <a:rPr kumimoji="0" lang="en-US" sz="1400" b="1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ysClr val="window" lastClr="FFFFFF"/>
                      </a:solidFill>
                      <a:effectLst/>
                      <a:uLnTx/>
                      <a:uFillTx/>
                      <a:latin typeface="Calibri"/>
                    </a:rPr>
                    <a:t>চোখের</a:t>
                  </a:r>
                  <a:r>
                    <a:rPr kumimoji="0" lang="en-US" sz="14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ysClr val="window" lastClr="FFFFFF"/>
                      </a:solidFill>
                      <a:effectLst/>
                      <a:uLnTx/>
                      <a:uFillTx/>
                      <a:latin typeface="Calibri"/>
                    </a:rPr>
                    <a:t> </a:t>
                  </a:r>
                  <a:r>
                    <a:rPr kumimoji="0" lang="en-US" sz="1400" b="1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ysClr val="window" lastClr="FFFFFF"/>
                      </a:solidFill>
                      <a:effectLst/>
                      <a:uLnTx/>
                      <a:uFillTx/>
                      <a:latin typeface="Calibri"/>
                    </a:rPr>
                    <a:t>অন্যান্য</a:t>
                  </a:r>
                  <a:r>
                    <a:rPr kumimoji="0" lang="en-US" sz="14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ysClr val="window" lastClr="FFFFFF"/>
                      </a:solidFill>
                      <a:effectLst/>
                      <a:uLnTx/>
                      <a:uFillTx/>
                      <a:latin typeface="Calibri"/>
                    </a:rPr>
                    <a:t> </a:t>
                  </a:r>
                  <a:r>
                    <a:rPr kumimoji="0" lang="en-US" sz="1400" b="1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ysClr val="window" lastClr="FFFFFF"/>
                      </a:solidFill>
                      <a:effectLst/>
                      <a:uLnTx/>
                      <a:uFillTx/>
                      <a:latin typeface="Calibri"/>
                    </a:rPr>
                    <a:t>অংশ</a:t>
                  </a:r>
                  <a:r>
                    <a:rPr kumimoji="0" lang="en-US" sz="14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ysClr val="window" lastClr="FFFFFF"/>
                      </a:solidFill>
                      <a:effectLst/>
                      <a:uLnTx/>
                      <a:uFillTx/>
                      <a:latin typeface="Calibri"/>
                    </a:rPr>
                    <a:t> </a:t>
                  </a:r>
                  <a:r>
                    <a:rPr kumimoji="0" lang="en-US" sz="1400" b="1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ysClr val="window" lastClr="FFFFFF"/>
                      </a:solidFill>
                      <a:effectLst/>
                      <a:uLnTx/>
                      <a:uFillTx/>
                      <a:latin typeface="Calibri"/>
                    </a:rPr>
                    <a:t>থেকে</a:t>
                  </a:r>
                  <a:r>
                    <a:rPr kumimoji="0" lang="en-US" sz="14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ysClr val="window" lastClr="FFFFFF"/>
                      </a:solidFill>
                      <a:effectLst/>
                      <a:uLnTx/>
                      <a:uFillTx/>
                      <a:latin typeface="Calibri"/>
                    </a:rPr>
                    <a:t> </a:t>
                  </a:r>
                  <a:r>
                    <a:rPr kumimoji="0" lang="en-US" sz="1400" b="1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ysClr val="window" lastClr="FFFFFF"/>
                      </a:solidFill>
                      <a:effectLst/>
                      <a:uLnTx/>
                      <a:uFillTx/>
                      <a:latin typeface="Calibri"/>
                    </a:rPr>
                    <a:t>শক্ত</a:t>
                  </a:r>
                  <a:r>
                    <a:rPr kumimoji="0" lang="en-US" sz="14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ysClr val="window" lastClr="FFFFFF"/>
                      </a:solidFill>
                      <a:effectLst/>
                      <a:uLnTx/>
                      <a:uFillTx/>
                      <a:latin typeface="Calibri"/>
                    </a:rPr>
                    <a:t>। </a:t>
                  </a:r>
                  <a:r>
                    <a:rPr kumimoji="0" lang="en-US" sz="1400" b="1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ysClr val="window" lastClr="FFFFFF"/>
                      </a:solidFill>
                      <a:effectLst/>
                      <a:uLnTx/>
                      <a:uFillTx/>
                      <a:latin typeface="Calibri"/>
                    </a:rPr>
                    <a:t>এটি</a:t>
                  </a:r>
                  <a:r>
                    <a:rPr kumimoji="0" lang="en-US" sz="14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ysClr val="window" lastClr="FFFFFF"/>
                      </a:solidFill>
                      <a:effectLst/>
                      <a:uLnTx/>
                      <a:uFillTx/>
                      <a:latin typeface="Calibri"/>
                    </a:rPr>
                    <a:t> </a:t>
                  </a:r>
                  <a:r>
                    <a:rPr kumimoji="0" lang="en-US" sz="1400" b="1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ysClr val="window" lastClr="FFFFFF"/>
                      </a:solidFill>
                      <a:effectLst/>
                      <a:uLnTx/>
                      <a:uFillTx/>
                      <a:latin typeface="Calibri"/>
                    </a:rPr>
                    <a:t>চোখকে</a:t>
                  </a:r>
                  <a:r>
                    <a:rPr kumimoji="0" lang="en-US" sz="14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ysClr val="window" lastClr="FFFFFF"/>
                      </a:solidFill>
                      <a:effectLst/>
                      <a:uLnTx/>
                      <a:uFillTx/>
                      <a:latin typeface="Calibri"/>
                    </a:rPr>
                    <a:t> </a:t>
                  </a:r>
                  <a:r>
                    <a:rPr kumimoji="0" lang="en-US" sz="1400" b="1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ysClr val="window" lastClr="FFFFFF"/>
                      </a:solidFill>
                      <a:effectLst/>
                      <a:uLnTx/>
                      <a:uFillTx/>
                      <a:latin typeface="Calibri"/>
                    </a:rPr>
                    <a:t>বাইরের</a:t>
                  </a:r>
                  <a:r>
                    <a:rPr kumimoji="0" lang="en-US" sz="14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ysClr val="window" lastClr="FFFFFF"/>
                      </a:solidFill>
                      <a:effectLst/>
                      <a:uLnTx/>
                      <a:uFillTx/>
                      <a:latin typeface="Calibri"/>
                    </a:rPr>
                    <a:t> </a:t>
                  </a:r>
                  <a:r>
                    <a:rPr kumimoji="0" lang="en-US" sz="1400" b="1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ysClr val="window" lastClr="FFFFFF"/>
                      </a:solidFill>
                      <a:effectLst/>
                      <a:uLnTx/>
                      <a:uFillTx/>
                      <a:latin typeface="Calibri"/>
                    </a:rPr>
                    <a:t>আঘা</a:t>
                  </a:r>
                  <a:r>
                    <a:rPr kumimoji="0" lang="en-US" sz="14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ysClr val="window" lastClr="FFFFFF"/>
                      </a:solidFill>
                      <a:effectLst/>
                      <a:uLnTx/>
                      <a:uFillTx/>
                      <a:latin typeface="Calibri"/>
                    </a:rPr>
                    <a:t>ৎ </a:t>
                  </a:r>
                  <a:r>
                    <a:rPr kumimoji="0" lang="en-US" sz="1400" b="1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ysClr val="window" lastClr="FFFFFF"/>
                      </a:solidFill>
                      <a:effectLst/>
                      <a:uLnTx/>
                      <a:uFillTx/>
                      <a:latin typeface="Calibri"/>
                    </a:rPr>
                    <a:t>থেকে</a:t>
                  </a:r>
                  <a:r>
                    <a:rPr kumimoji="0" lang="en-US" sz="14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ysClr val="window" lastClr="FFFFFF"/>
                      </a:solidFill>
                      <a:effectLst/>
                      <a:uLnTx/>
                      <a:uFillTx/>
                      <a:latin typeface="Calibri"/>
                    </a:rPr>
                    <a:t> </a:t>
                  </a:r>
                  <a:r>
                    <a:rPr kumimoji="0" lang="en-US" sz="1400" b="1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ysClr val="window" lastClr="FFFFFF"/>
                      </a:solidFill>
                      <a:effectLst/>
                      <a:uLnTx/>
                      <a:uFillTx/>
                      <a:latin typeface="Calibri"/>
                    </a:rPr>
                    <a:t>রক্ষা</a:t>
                  </a:r>
                  <a:r>
                    <a:rPr kumimoji="0" lang="en-US" sz="14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ysClr val="window" lastClr="FFFFFF"/>
                      </a:solidFill>
                      <a:effectLst/>
                      <a:uLnTx/>
                      <a:uFillTx/>
                      <a:latin typeface="Calibri"/>
                    </a:rPr>
                    <a:t> </a:t>
                  </a:r>
                  <a:r>
                    <a:rPr kumimoji="0" lang="en-US" sz="1400" b="1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ysClr val="window" lastClr="FFFFFF"/>
                      </a:solidFill>
                      <a:effectLst/>
                      <a:uLnTx/>
                      <a:uFillTx/>
                      <a:latin typeface="Calibri"/>
                    </a:rPr>
                    <a:t>করে</a:t>
                  </a:r>
                  <a:r>
                    <a:rPr kumimoji="0" lang="en-US" sz="1400" b="1" i="0" u="none" strike="noStrike" kern="1200" cap="none" spc="0" normalizeH="0" baseline="0" noProof="0" dirty="0" smtClean="0">
                      <a:ln>
                        <a:noFill/>
                      </a:ln>
                      <a:solidFill>
                        <a:sysClr val="window" lastClr="FFFFFF"/>
                      </a:solidFill>
                      <a:effectLst/>
                      <a:uLnTx/>
                      <a:uFillTx/>
                      <a:latin typeface="Calibri"/>
                    </a:rPr>
                    <a:t>।</a:t>
                  </a:r>
                  <a:endParaRPr kumimoji="0" lang="en-US" sz="1400" b="1" i="0" u="none" strike="noStrike" kern="1200" cap="none" spc="0" normalizeH="0" baseline="0" noProof="0" dirty="0">
                    <a:ln>
                      <a:noFill/>
                    </a:ln>
                    <a:solidFill>
                      <a:sysClr val="window" lastClr="FFFFFF"/>
                    </a:solidFill>
                    <a:effectLst/>
                    <a:uLnTx/>
                    <a:uFillTx/>
                    <a:latin typeface="Calibri"/>
                  </a:endParaRPr>
                </a:p>
              </p:txBody>
            </p:sp>
            <p:sp>
              <p:nvSpPr>
                <p:cNvPr id="14" name="Rectangle 13"/>
                <p:cNvSpPr/>
                <p:nvPr/>
              </p:nvSpPr>
              <p:spPr>
                <a:xfrm>
                  <a:off x="195599" y="952829"/>
                  <a:ext cx="2307559" cy="518525"/>
                </a:xfrm>
                <a:prstGeom prst="rect">
                  <a:avLst/>
                </a:prstGeom>
                <a:noFill/>
              </p:spPr>
              <p:txBody>
                <a:bodyPr wrap="none" lIns="91440" tIns="45720" rIns="91440" bIns="45720">
                  <a:spAutoFit/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b="1" i="0" u="none" strike="noStrike" kern="1200" cap="none" spc="0" normalizeH="0" baseline="0" noProof="0" dirty="0" err="1">
                      <a:ln w="1905"/>
                      <a:solidFill>
                        <a:srgbClr val="F79646">
                          <a:lumMod val="75000"/>
                        </a:srgbClr>
                      </a:solidFill>
                      <a:effectLst>
                        <a:innerShdw blurRad="69850" dist="43180" dir="5400000">
                          <a:srgbClr val="000000">
                            <a:alpha val="65000"/>
                          </a:srgbClr>
                        </a:innerShdw>
                      </a:effectLst>
                      <a:uLnTx/>
                      <a:uFillTx/>
                      <a:latin typeface="Calibri"/>
                    </a:rPr>
                    <a:t>অক্ষি</a:t>
                  </a:r>
                  <a:r>
                    <a:rPr kumimoji="0" lang="en-US" b="1" i="0" u="none" strike="noStrike" kern="1200" cap="none" spc="0" normalizeH="0" baseline="0" noProof="0" dirty="0">
                      <a:ln w="1905"/>
                      <a:solidFill>
                        <a:srgbClr val="F79646">
                          <a:lumMod val="75000"/>
                        </a:srgbClr>
                      </a:solidFill>
                      <a:effectLst>
                        <a:innerShdw blurRad="69850" dist="43180" dir="5400000">
                          <a:srgbClr val="000000">
                            <a:alpha val="65000"/>
                          </a:srgbClr>
                        </a:innerShdw>
                      </a:effectLst>
                      <a:uLnTx/>
                      <a:uFillTx/>
                      <a:latin typeface="Calibri"/>
                    </a:rPr>
                    <a:t> </a:t>
                  </a:r>
                  <a:r>
                    <a:rPr kumimoji="0" lang="en-US" b="1" i="0" u="none" strike="noStrike" kern="1200" cap="none" spc="0" normalizeH="0" baseline="0" noProof="0" dirty="0" err="1" smtClean="0">
                      <a:ln w="1905"/>
                      <a:solidFill>
                        <a:srgbClr val="F79646">
                          <a:lumMod val="75000"/>
                        </a:srgbClr>
                      </a:solidFill>
                      <a:effectLst>
                        <a:innerShdw blurRad="69850" dist="43180" dir="5400000">
                          <a:srgbClr val="000000">
                            <a:alpha val="65000"/>
                          </a:srgbClr>
                        </a:innerShdw>
                      </a:effectLst>
                      <a:uLnTx/>
                      <a:uFillTx/>
                      <a:latin typeface="Calibri"/>
                    </a:rPr>
                    <a:t>গোলকঃ</a:t>
                  </a:r>
                  <a:r>
                    <a:rPr kumimoji="0" lang="bn-IN" b="1" i="0" u="none" strike="noStrike" kern="1200" cap="none" spc="0" normalizeH="0" baseline="0" noProof="0" dirty="0" smtClean="0">
                      <a:ln w="1905"/>
                      <a:solidFill>
                        <a:srgbClr val="F79646">
                          <a:lumMod val="75000"/>
                        </a:srgbClr>
                      </a:solidFill>
                      <a:effectLst>
                        <a:innerShdw blurRad="69850" dist="43180" dir="5400000">
                          <a:srgbClr val="000000">
                            <a:alpha val="65000"/>
                          </a:srgbClr>
                        </a:innerShdw>
                      </a:effectLst>
                      <a:uLnTx/>
                      <a:uFillTx/>
                      <a:latin typeface="Calibri"/>
                    </a:rPr>
                    <a:t>      </a:t>
                  </a:r>
                  <a:r>
                    <a:rPr kumimoji="0" lang="en-US" b="1" i="0" u="none" strike="noStrike" kern="1200" cap="none" spc="0" normalizeH="0" baseline="0" noProof="0" dirty="0" smtClean="0">
                      <a:ln w="1905"/>
                      <a:solidFill>
                        <a:srgbClr val="F79646">
                          <a:lumMod val="75000"/>
                        </a:srgbClr>
                      </a:solidFill>
                      <a:effectLst>
                        <a:innerShdw blurRad="69850" dist="43180" dir="5400000">
                          <a:srgbClr val="000000">
                            <a:alpha val="65000"/>
                          </a:srgbClr>
                        </a:innerShdw>
                      </a:effectLst>
                      <a:uLnTx/>
                      <a:uFillTx/>
                      <a:latin typeface="Calibri"/>
                    </a:rPr>
                    <a:t> </a:t>
                  </a:r>
                  <a:endParaRPr kumimoji="0" lang="en-US" b="1" i="0" u="none" strike="noStrike" kern="1200" cap="none" spc="0" normalizeH="0" baseline="0" noProof="0" dirty="0">
                    <a:ln w="1905"/>
                    <a:solidFill>
                      <a:srgbClr val="F79646">
                        <a:lumMod val="75000"/>
                      </a:srgbClr>
                    </a:solidFill>
                    <a:effectLst>
                      <a:innerShdw blurRad="69850" dist="43180" dir="5400000">
                        <a:srgbClr val="000000">
                          <a:alpha val="65000"/>
                        </a:srgbClr>
                      </a:innerShdw>
                    </a:effectLst>
                    <a:uLnTx/>
                    <a:uFillTx/>
                    <a:latin typeface="Calibri"/>
                  </a:endParaRPr>
                </a:p>
              </p:txBody>
            </p:sp>
          </p:grpSp>
        </p:grpSp>
        <p:sp>
          <p:nvSpPr>
            <p:cNvPr id="4" name="Rectangle 3"/>
            <p:cNvSpPr/>
            <p:nvPr/>
          </p:nvSpPr>
          <p:spPr>
            <a:xfrm>
              <a:off x="125866" y="3443069"/>
              <a:ext cx="2072130" cy="518525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b="1" i="0" u="none" strike="noStrike" kern="1200" cap="none" spc="0" normalizeH="0" baseline="0" noProof="0" dirty="0" err="1" smtClean="0">
                  <a:ln w="1905"/>
                  <a:gradFill>
                    <a:gsLst>
                      <a:gs pos="0">
                        <a:srgbClr val="F79646">
                          <a:shade val="20000"/>
                          <a:satMod val="200000"/>
                        </a:srgbClr>
                      </a:gs>
                      <a:gs pos="78000">
                        <a:srgbClr val="F79646">
                          <a:tint val="90000"/>
                          <a:shade val="89000"/>
                          <a:satMod val="220000"/>
                        </a:srgbClr>
                      </a:gs>
                      <a:gs pos="100000">
                        <a:srgbClr val="F79646">
                          <a:tint val="12000"/>
                          <a:satMod val="255000"/>
                        </a:srgbClr>
                      </a:gs>
                    </a:gsLst>
                    <a:lin ang="5400000"/>
                  </a:gradFill>
                  <a:effectLst>
                    <a:innerShdw blurRad="69850" dist="43180" dir="5400000">
                      <a:srgbClr val="000000">
                        <a:alpha val="65000"/>
                      </a:srgbClr>
                    </a:innerShdw>
                  </a:effectLst>
                  <a:uLnTx/>
                  <a:uFillTx/>
                  <a:latin typeface="Calibri"/>
                </a:rPr>
                <a:t>শ্বেতমন্ডলঃ</a:t>
              </a:r>
              <a:r>
                <a:rPr kumimoji="0" lang="bn-IN" b="1" i="0" u="none" strike="noStrike" kern="1200" cap="none" spc="0" normalizeH="0" baseline="0" noProof="0" dirty="0" smtClean="0">
                  <a:ln w="1905"/>
                  <a:gradFill>
                    <a:gsLst>
                      <a:gs pos="0">
                        <a:srgbClr val="F79646">
                          <a:shade val="20000"/>
                          <a:satMod val="200000"/>
                        </a:srgbClr>
                      </a:gs>
                      <a:gs pos="78000">
                        <a:srgbClr val="F79646">
                          <a:tint val="90000"/>
                          <a:shade val="89000"/>
                          <a:satMod val="220000"/>
                        </a:srgbClr>
                      </a:gs>
                      <a:gs pos="100000">
                        <a:srgbClr val="F79646">
                          <a:tint val="12000"/>
                          <a:satMod val="255000"/>
                        </a:srgbClr>
                      </a:gs>
                    </a:gsLst>
                    <a:lin ang="5400000"/>
                  </a:gradFill>
                  <a:effectLst>
                    <a:innerShdw blurRad="69850" dist="43180" dir="5400000">
                      <a:srgbClr val="000000">
                        <a:alpha val="65000"/>
                      </a:srgbClr>
                    </a:innerShdw>
                  </a:effectLst>
                  <a:uLnTx/>
                  <a:uFillTx/>
                  <a:latin typeface="Calibri"/>
                </a:rPr>
                <a:t>        </a:t>
              </a:r>
              <a:endParaRPr kumimoji="0" lang="en-US" b="1" i="0" u="none" strike="noStrike" kern="1200" cap="none" spc="0" normalizeH="0" baseline="0" noProof="0" dirty="0">
                <a:ln w="1905"/>
                <a:gradFill>
                  <a:gsLst>
                    <a:gs pos="0">
                      <a:srgbClr val="F79646">
                        <a:shade val="20000"/>
                        <a:satMod val="200000"/>
                      </a:srgbClr>
                    </a:gs>
                    <a:gs pos="78000">
                      <a:srgbClr val="F79646">
                        <a:tint val="90000"/>
                        <a:shade val="89000"/>
                        <a:satMod val="220000"/>
                      </a:srgbClr>
                    </a:gs>
                    <a:gs pos="100000">
                      <a:srgbClr val="F79646">
                        <a:tint val="12000"/>
                        <a:satMod val="255000"/>
                      </a:srgb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uLnTx/>
                <a:uFillTx/>
                <a:latin typeface="Calibri"/>
              </a:endParaRPr>
            </a:p>
          </p:txBody>
        </p:sp>
      </p:grpSp>
      <p:sp>
        <p:nvSpPr>
          <p:cNvPr id="18" name="TextBox 17"/>
          <p:cNvSpPr txBox="1"/>
          <p:nvPr/>
        </p:nvSpPr>
        <p:spPr>
          <a:xfrm>
            <a:off x="3349964" y="1092618"/>
            <a:ext cx="6434116" cy="46166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r>
              <a:rPr lang="en-US" sz="2400" b="1" dirty="0" err="1" smtClean="0">
                <a:ln/>
                <a:solidFill>
                  <a:schemeClr val="accent4"/>
                </a:solidFill>
                <a:latin typeface="NikoshBAN"/>
              </a:rPr>
              <a:t>চোখের</a:t>
            </a:r>
            <a:r>
              <a:rPr lang="en-US" sz="2400" b="1" dirty="0" smtClean="0">
                <a:ln/>
                <a:solidFill>
                  <a:schemeClr val="accent4"/>
                </a:solidFill>
                <a:latin typeface="NikoshBAN"/>
              </a:rPr>
              <a:t> </a:t>
            </a:r>
            <a:r>
              <a:rPr lang="en-US" sz="2400" b="1" dirty="0" err="1" smtClean="0">
                <a:ln/>
                <a:solidFill>
                  <a:schemeClr val="accent4"/>
                </a:solidFill>
                <a:latin typeface="NikoshBAN"/>
              </a:rPr>
              <a:t>গঠনের</a:t>
            </a:r>
            <a:r>
              <a:rPr lang="en-US" sz="2400" b="1" dirty="0" smtClean="0">
                <a:ln/>
                <a:solidFill>
                  <a:schemeClr val="accent4"/>
                </a:solidFill>
                <a:latin typeface="NikoshBAN"/>
              </a:rPr>
              <a:t> </a:t>
            </a:r>
            <a:r>
              <a:rPr lang="en-US" sz="2400" b="1" dirty="0" err="1" smtClean="0">
                <a:ln/>
                <a:solidFill>
                  <a:schemeClr val="accent4"/>
                </a:solidFill>
                <a:latin typeface="NikoshBAN"/>
              </a:rPr>
              <a:t>বিভিন্ন</a:t>
            </a:r>
            <a:r>
              <a:rPr lang="en-US" sz="2400" b="1" dirty="0" smtClean="0">
                <a:ln/>
                <a:solidFill>
                  <a:schemeClr val="accent4"/>
                </a:solidFill>
                <a:latin typeface="NikoshBAN"/>
              </a:rPr>
              <a:t> </a:t>
            </a:r>
            <a:r>
              <a:rPr lang="en-US" sz="2400" b="1" dirty="0" err="1" smtClean="0">
                <a:ln/>
                <a:solidFill>
                  <a:schemeClr val="accent4"/>
                </a:solidFill>
                <a:latin typeface="NikoshBAN"/>
              </a:rPr>
              <a:t>অংশের</a:t>
            </a:r>
            <a:r>
              <a:rPr lang="en-US" sz="2400" b="1" dirty="0" smtClean="0">
                <a:ln/>
                <a:solidFill>
                  <a:schemeClr val="accent4"/>
                </a:solidFill>
                <a:latin typeface="NikoshBAN"/>
              </a:rPr>
              <a:t> </a:t>
            </a:r>
            <a:r>
              <a:rPr lang="en-US" sz="2400" b="1" dirty="0" err="1" smtClean="0">
                <a:ln/>
                <a:solidFill>
                  <a:schemeClr val="accent4"/>
                </a:solidFill>
                <a:latin typeface="NikoshBAN"/>
              </a:rPr>
              <a:t>বর্ণনা</a:t>
            </a:r>
            <a:endParaRPr lang="en-US" sz="2400" b="1" dirty="0">
              <a:ln/>
              <a:solidFill>
                <a:schemeClr val="accent4"/>
              </a:solidFill>
              <a:latin typeface="NikoshBAN"/>
            </a:endParaRPr>
          </a:p>
        </p:txBody>
      </p:sp>
      <p:sp>
        <p:nvSpPr>
          <p:cNvPr id="19" name="Frame 18"/>
          <p:cNvSpPr/>
          <p:nvPr/>
        </p:nvSpPr>
        <p:spPr>
          <a:xfrm>
            <a:off x="0" y="0"/>
            <a:ext cx="12192000" cy="6858000"/>
          </a:xfrm>
          <a:prstGeom prst="frame">
            <a:avLst/>
          </a:prstGeom>
          <a:blipFill>
            <a:blip r:embed="rId3"/>
            <a:tile tx="0" ty="0" sx="100000" sy="100000" flip="none" algn="tl"/>
          </a:blipFill>
          <a:ln w="57150"/>
          <a:effectLst>
            <a:glow rad="228600">
              <a:schemeClr val="accent6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152777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19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2340664" y="1920240"/>
            <a:ext cx="8010141" cy="3703321"/>
            <a:chOff x="147267" y="1326297"/>
            <a:chExt cx="8942863" cy="5257800"/>
          </a:xfrm>
        </p:grpSpPr>
        <p:sp>
          <p:nvSpPr>
            <p:cNvPr id="3" name="TextBox 26"/>
            <p:cNvSpPr txBox="1"/>
            <p:nvPr/>
          </p:nvSpPr>
          <p:spPr>
            <a:xfrm>
              <a:off x="2781300" y="2057400"/>
              <a:ext cx="8382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F79646">
                      <a:lumMod val="60000"/>
                      <a:lumOff val="40000"/>
                    </a:srgbClr>
                  </a:solidFill>
                  <a:effectLst/>
                  <a:uLnTx/>
                  <a:uFillTx/>
                  <a:latin typeface="Calibri"/>
                </a:rPr>
                <a:t>কর্ণিয়া</a:t>
              </a:r>
              <a:endPara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F79646">
                    <a:lumMod val="60000"/>
                    <a:lumOff val="40000"/>
                  </a:srgbClr>
                </a:solidFill>
                <a:effectLst/>
                <a:uLnTx/>
                <a:uFillTx/>
                <a:latin typeface="Calibri"/>
              </a:endParaRPr>
            </a:p>
          </p:txBody>
        </p:sp>
        <p:grpSp>
          <p:nvGrpSpPr>
            <p:cNvPr id="4" name="Group 3"/>
            <p:cNvGrpSpPr/>
            <p:nvPr/>
          </p:nvGrpSpPr>
          <p:grpSpPr>
            <a:xfrm>
              <a:off x="147267" y="1326297"/>
              <a:ext cx="8942863" cy="5257800"/>
              <a:chOff x="212558" y="1205351"/>
              <a:chExt cx="8942863" cy="5257800"/>
            </a:xfrm>
          </p:grpSpPr>
          <p:sp>
            <p:nvSpPr>
              <p:cNvPr id="5" name="TextBox 23"/>
              <p:cNvSpPr txBox="1"/>
              <p:nvPr/>
            </p:nvSpPr>
            <p:spPr>
              <a:xfrm>
                <a:off x="2743200" y="5562600"/>
                <a:ext cx="1066800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800" b="1" i="0" u="none" strike="noStrike" kern="1200" cap="none" spc="0" normalizeH="0" baseline="0" noProof="0" dirty="0" err="1">
                    <a:ln>
                      <a:noFill/>
                    </a:ln>
                    <a:solidFill>
                      <a:srgbClr val="F79646">
                        <a:lumMod val="60000"/>
                        <a:lumOff val="40000"/>
                      </a:srgbClr>
                    </a:solidFill>
                    <a:effectLst/>
                    <a:uLnTx/>
                    <a:uFillTx/>
                    <a:latin typeface="Calibri"/>
                  </a:rPr>
                  <a:t>আইরিস</a:t>
                </a:r>
                <a:endPara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F79646">
                      <a:lumMod val="60000"/>
                      <a:lumOff val="40000"/>
                    </a:srgbClr>
                  </a:solidFill>
                  <a:effectLst/>
                  <a:uLnTx/>
                  <a:uFillTx/>
                  <a:latin typeface="Calibri"/>
                </a:endParaRPr>
              </a:p>
            </p:txBody>
          </p:sp>
          <p:grpSp>
            <p:nvGrpSpPr>
              <p:cNvPr id="6" name="Group 5"/>
              <p:cNvGrpSpPr/>
              <p:nvPr/>
            </p:nvGrpSpPr>
            <p:grpSpPr>
              <a:xfrm>
                <a:off x="212558" y="1205351"/>
                <a:ext cx="8942863" cy="5257800"/>
                <a:chOff x="200087" y="990600"/>
                <a:chExt cx="8942863" cy="5257800"/>
              </a:xfrm>
            </p:grpSpPr>
            <p:pic>
              <p:nvPicPr>
                <p:cNvPr id="7" name="Picture 6"/>
                <p:cNvPicPr>
                  <a:picLocks noChangeAspect="1"/>
                </p:cNvPicPr>
                <p:nvPr/>
              </p:nvPicPr>
              <p:blipFill rotWithShape="1">
                <a:blip r:embed="rId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22036" t="8058" r="18948" b="4546"/>
                <a:stretch/>
              </p:blipFill>
              <p:spPr>
                <a:xfrm>
                  <a:off x="4597821" y="1752600"/>
                  <a:ext cx="4545129" cy="4495800"/>
                </a:xfrm>
                <a:prstGeom prst="rect">
                  <a:avLst/>
                </a:prstGeom>
              </p:spPr>
            </p:pic>
            <p:cxnSp>
              <p:nvCxnSpPr>
                <p:cNvPr id="8" name="Straight Arrow Connector 7"/>
                <p:cNvCxnSpPr/>
                <p:nvPr/>
              </p:nvCxnSpPr>
              <p:spPr>
                <a:xfrm flipV="1">
                  <a:off x="3429000" y="4375666"/>
                  <a:ext cx="1524000" cy="1263134"/>
                </a:xfrm>
                <a:prstGeom prst="straightConnector1">
                  <a:avLst/>
                </a:prstGeom>
                <a:noFill/>
                <a:ln w="28575" cap="flat" cmpd="sng" algn="ctr">
                  <a:solidFill>
                    <a:srgbClr val="CCFF99"/>
                  </a:solidFill>
                  <a:prstDash val="solid"/>
                  <a:tailEnd type="arrow"/>
                </a:ln>
                <a:effectLst/>
              </p:spPr>
            </p:cxnSp>
            <p:cxnSp>
              <p:nvCxnSpPr>
                <p:cNvPr id="9" name="Straight Arrow Connector 8"/>
                <p:cNvCxnSpPr/>
                <p:nvPr/>
              </p:nvCxnSpPr>
              <p:spPr>
                <a:xfrm flipV="1">
                  <a:off x="3429000" y="3505200"/>
                  <a:ext cx="1524000" cy="2133600"/>
                </a:xfrm>
                <a:prstGeom prst="straightConnector1">
                  <a:avLst/>
                </a:prstGeom>
                <a:noFill/>
                <a:ln w="28575" cap="flat" cmpd="sng" algn="ctr">
                  <a:solidFill>
                    <a:srgbClr val="CCFF99"/>
                  </a:solidFill>
                  <a:prstDash val="solid"/>
                  <a:tailEnd type="arrow"/>
                </a:ln>
                <a:effectLst/>
              </p:spPr>
            </p:cxnSp>
            <p:cxnSp>
              <p:nvCxnSpPr>
                <p:cNvPr id="10" name="Straight Arrow Connector 9"/>
                <p:cNvCxnSpPr/>
                <p:nvPr/>
              </p:nvCxnSpPr>
              <p:spPr>
                <a:xfrm>
                  <a:off x="3140583" y="2362200"/>
                  <a:ext cx="1567434" cy="1078468"/>
                </a:xfrm>
                <a:prstGeom prst="straightConnector1">
                  <a:avLst/>
                </a:prstGeom>
                <a:noFill/>
                <a:ln w="28575" cap="flat" cmpd="sng" algn="ctr">
                  <a:solidFill>
                    <a:srgbClr val="F79646">
                      <a:lumMod val="75000"/>
                    </a:srgbClr>
                  </a:solidFill>
                  <a:prstDash val="solid"/>
                  <a:tailEnd type="arrow"/>
                </a:ln>
                <a:effectLst/>
              </p:spPr>
            </p:cxnSp>
            <p:sp>
              <p:nvSpPr>
                <p:cNvPr id="11" name="TextBox 28"/>
                <p:cNvSpPr txBox="1"/>
                <p:nvPr/>
              </p:nvSpPr>
              <p:spPr>
                <a:xfrm>
                  <a:off x="218940" y="1010959"/>
                  <a:ext cx="8610599" cy="1398293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just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sz="20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F79646"/>
                      </a:solidFill>
                      <a:effectLst/>
                      <a:uLnTx/>
                      <a:uFillTx/>
                      <a:latin typeface="Calibri"/>
                    </a:rPr>
                    <a:t> </a:t>
                  </a:r>
                  <a:r>
                    <a:rPr kumimoji="0" lang="en-US" sz="2000" b="1" i="0" u="none" strike="noStrike" kern="1200" cap="none" spc="0" normalizeH="0" baseline="0" noProof="0" dirty="0" smtClean="0">
                      <a:ln>
                        <a:noFill/>
                      </a:ln>
                      <a:solidFill>
                        <a:srgbClr val="F79646"/>
                      </a:solidFill>
                      <a:effectLst/>
                      <a:uLnTx/>
                      <a:uFillTx/>
                      <a:latin typeface="Calibri"/>
                    </a:rPr>
                    <a:t>               </a:t>
                  </a:r>
                  <a:r>
                    <a:rPr kumimoji="0" lang="en-US" sz="2000" b="1" i="0" u="none" strike="noStrike" kern="1200" cap="none" spc="0" normalizeH="0" baseline="0" noProof="0" dirty="0" err="1" smtClean="0">
                      <a:ln>
                        <a:noFill/>
                      </a:ln>
                      <a:solidFill>
                        <a:sysClr val="window" lastClr="FFFFFF"/>
                      </a:solidFill>
                      <a:effectLst/>
                      <a:uLnTx/>
                      <a:uFillTx/>
                      <a:latin typeface="Calibri"/>
                    </a:rPr>
                    <a:t>এটি</a:t>
                  </a:r>
                  <a:r>
                    <a:rPr kumimoji="0" lang="en-US" sz="2000" b="1" i="0" u="none" strike="noStrike" kern="1200" cap="none" spc="0" normalizeH="0" baseline="0" noProof="0" dirty="0" smtClean="0">
                      <a:ln>
                        <a:noFill/>
                      </a:ln>
                      <a:solidFill>
                        <a:sysClr val="window" lastClr="FFFFFF"/>
                      </a:solidFill>
                      <a:effectLst/>
                      <a:uLnTx/>
                      <a:uFillTx/>
                      <a:latin typeface="Calibri"/>
                    </a:rPr>
                    <a:t> </a:t>
                  </a:r>
                  <a:r>
                    <a:rPr kumimoji="0" lang="en-US" sz="2000" b="1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ysClr val="window" lastClr="FFFFFF"/>
                      </a:solidFill>
                      <a:effectLst/>
                      <a:uLnTx/>
                      <a:uFillTx/>
                      <a:latin typeface="Calibri"/>
                    </a:rPr>
                    <a:t>শ্বেত</a:t>
                  </a:r>
                  <a:r>
                    <a:rPr kumimoji="0" lang="en-US" sz="20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ysClr val="window" lastClr="FFFFFF"/>
                      </a:solidFill>
                      <a:effectLst/>
                      <a:uLnTx/>
                      <a:uFillTx/>
                      <a:latin typeface="Calibri"/>
                    </a:rPr>
                    <a:t> </a:t>
                  </a:r>
                  <a:r>
                    <a:rPr kumimoji="0" lang="en-US" sz="2000" b="1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ysClr val="window" lastClr="FFFFFF"/>
                      </a:solidFill>
                      <a:effectLst/>
                      <a:uLnTx/>
                      <a:uFillTx/>
                      <a:latin typeface="Calibri"/>
                    </a:rPr>
                    <a:t>মন্ডলের</a:t>
                  </a:r>
                  <a:r>
                    <a:rPr kumimoji="0" lang="en-US" sz="20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ysClr val="window" lastClr="FFFFFF"/>
                      </a:solidFill>
                      <a:effectLst/>
                      <a:uLnTx/>
                      <a:uFillTx/>
                      <a:latin typeface="Calibri"/>
                    </a:rPr>
                    <a:t> </a:t>
                  </a:r>
                  <a:r>
                    <a:rPr kumimoji="0" lang="en-US" sz="2000" b="1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ysClr val="window" lastClr="FFFFFF"/>
                      </a:solidFill>
                      <a:effectLst/>
                      <a:uLnTx/>
                      <a:uFillTx/>
                      <a:latin typeface="Calibri"/>
                    </a:rPr>
                    <a:t>একেবারে</a:t>
                  </a:r>
                  <a:r>
                    <a:rPr kumimoji="0" lang="en-US" sz="20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ysClr val="window" lastClr="FFFFFF"/>
                      </a:solidFill>
                      <a:effectLst/>
                      <a:uLnTx/>
                      <a:uFillTx/>
                      <a:latin typeface="Calibri"/>
                    </a:rPr>
                    <a:t> </a:t>
                  </a:r>
                  <a:r>
                    <a:rPr kumimoji="0" lang="en-US" sz="2000" b="1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ysClr val="window" lastClr="FFFFFF"/>
                      </a:solidFill>
                      <a:effectLst/>
                      <a:uLnTx/>
                      <a:uFillTx/>
                      <a:latin typeface="Calibri"/>
                    </a:rPr>
                    <a:t>সামনের</a:t>
                  </a:r>
                  <a:r>
                    <a:rPr kumimoji="0" lang="en-US" sz="20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ysClr val="window" lastClr="FFFFFF"/>
                      </a:solidFill>
                      <a:effectLst/>
                      <a:uLnTx/>
                      <a:uFillTx/>
                      <a:latin typeface="Calibri"/>
                    </a:rPr>
                    <a:t> </a:t>
                  </a:r>
                  <a:r>
                    <a:rPr kumimoji="0" lang="en-US" sz="2000" b="1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ysClr val="window" lastClr="FFFFFF"/>
                      </a:solidFill>
                      <a:effectLst/>
                      <a:uLnTx/>
                      <a:uFillTx/>
                      <a:latin typeface="Calibri"/>
                    </a:rPr>
                    <a:t>অংশ।এটি</a:t>
                  </a:r>
                  <a:r>
                    <a:rPr kumimoji="0" lang="en-US" sz="20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ysClr val="window" lastClr="FFFFFF"/>
                      </a:solidFill>
                      <a:effectLst/>
                      <a:uLnTx/>
                      <a:uFillTx/>
                      <a:latin typeface="Calibri"/>
                    </a:rPr>
                    <a:t> </a:t>
                  </a:r>
                  <a:r>
                    <a:rPr kumimoji="0" lang="en-US" sz="2000" b="1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ysClr val="window" lastClr="FFFFFF"/>
                      </a:solidFill>
                      <a:effectLst/>
                      <a:uLnTx/>
                      <a:uFillTx/>
                      <a:latin typeface="Calibri"/>
                    </a:rPr>
                    <a:t>স্বচ্ছ</a:t>
                  </a:r>
                  <a:r>
                    <a:rPr kumimoji="0" lang="en-US" sz="20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ysClr val="window" lastClr="FFFFFF"/>
                      </a:solidFill>
                      <a:effectLst/>
                      <a:uLnTx/>
                      <a:uFillTx/>
                      <a:latin typeface="Calibri"/>
                    </a:rPr>
                    <a:t> </a:t>
                  </a:r>
                  <a:r>
                    <a:rPr kumimoji="0" lang="en-US" sz="2000" b="1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ysClr val="window" lastClr="FFFFFF"/>
                      </a:solidFill>
                      <a:effectLst/>
                      <a:uLnTx/>
                      <a:uFillTx/>
                      <a:latin typeface="Calibri"/>
                    </a:rPr>
                    <a:t>এবং</a:t>
                  </a:r>
                  <a:r>
                    <a:rPr kumimoji="0" lang="en-US" sz="20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ysClr val="window" lastClr="FFFFFF"/>
                      </a:solidFill>
                      <a:effectLst/>
                      <a:uLnTx/>
                      <a:uFillTx/>
                      <a:latin typeface="Calibri"/>
                    </a:rPr>
                    <a:t> </a:t>
                  </a:r>
                  <a:r>
                    <a:rPr kumimoji="0" lang="en-US" sz="2000" b="1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ysClr val="window" lastClr="FFFFFF"/>
                      </a:solidFill>
                      <a:effectLst/>
                      <a:uLnTx/>
                      <a:uFillTx/>
                      <a:latin typeface="Calibri"/>
                    </a:rPr>
                    <a:t>অনেকটা</a:t>
                  </a:r>
                  <a:r>
                    <a:rPr kumimoji="0" lang="en-US" sz="20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ysClr val="window" lastClr="FFFFFF"/>
                      </a:solidFill>
                      <a:effectLst/>
                      <a:uLnTx/>
                      <a:uFillTx/>
                      <a:latin typeface="Calibri"/>
                    </a:rPr>
                    <a:t> </a:t>
                  </a:r>
                  <a:r>
                    <a:rPr kumimoji="0" lang="en-US" sz="2000" b="1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ysClr val="window" lastClr="FFFFFF"/>
                      </a:solidFill>
                      <a:effectLst/>
                      <a:uLnTx/>
                      <a:uFillTx/>
                      <a:latin typeface="Calibri"/>
                    </a:rPr>
                    <a:t>উত্তল</a:t>
                  </a:r>
                  <a:r>
                    <a:rPr kumimoji="0" lang="en-US" sz="20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ysClr val="window" lastClr="FFFFFF"/>
                      </a:solidFill>
                      <a:effectLst/>
                      <a:uLnTx/>
                      <a:uFillTx/>
                      <a:latin typeface="Calibri"/>
                    </a:rPr>
                    <a:t>।</a:t>
                  </a:r>
                </a:p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bn-IN" sz="1800" b="0" i="0" u="none" strike="noStrike" kern="1200" cap="none" spc="0" normalizeH="0" baseline="0" noProof="0" dirty="0" smtClean="0">
                      <a:ln>
                        <a:noFill/>
                      </a:ln>
                      <a:solidFill>
                        <a:sysClr val="window" lastClr="FFFFFF"/>
                      </a:solidFill>
                      <a:effectLst/>
                      <a:uLnTx/>
                      <a:uFillTx/>
                      <a:latin typeface="Calibri"/>
                    </a:rPr>
                    <a:t>                                                                                                              </a:t>
                  </a:r>
                  <a:endPara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ysClr val="window" lastClr="FFFFFF"/>
                    </a:solidFill>
                    <a:effectLst/>
                    <a:uLnTx/>
                    <a:uFillTx/>
                    <a:latin typeface="Calibri"/>
                  </a:endParaRPr>
                </a:p>
              </p:txBody>
            </p:sp>
            <p:sp>
              <p:nvSpPr>
                <p:cNvPr id="12" name="TextBox 29"/>
                <p:cNvSpPr txBox="1"/>
                <p:nvPr/>
              </p:nvSpPr>
              <p:spPr>
                <a:xfrm>
                  <a:off x="207033" y="3276600"/>
                  <a:ext cx="4136367" cy="190821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just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sz="20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F79646"/>
                      </a:solidFill>
                      <a:effectLst/>
                      <a:uLnTx/>
                      <a:uFillTx/>
                      <a:latin typeface="Calibri"/>
                    </a:rPr>
                    <a:t> </a:t>
                  </a:r>
                  <a:r>
                    <a:rPr kumimoji="0" lang="en-US" sz="2000" b="1" i="0" u="none" strike="noStrike" kern="1200" cap="none" spc="0" normalizeH="0" baseline="0" noProof="0" dirty="0" smtClean="0">
                      <a:ln>
                        <a:noFill/>
                      </a:ln>
                      <a:solidFill>
                        <a:srgbClr val="F79646"/>
                      </a:solidFill>
                      <a:effectLst/>
                      <a:uLnTx/>
                      <a:uFillTx/>
                      <a:latin typeface="Calibri"/>
                    </a:rPr>
                    <a:t>                 </a:t>
                  </a:r>
                  <a:r>
                    <a:rPr kumimoji="0" lang="en-US" sz="2000" b="1" i="0" u="none" strike="noStrike" kern="1200" cap="none" spc="0" normalizeH="0" baseline="0" noProof="0" dirty="0" err="1" smtClean="0">
                      <a:ln>
                        <a:noFill/>
                      </a:ln>
                      <a:solidFill>
                        <a:sysClr val="window" lastClr="FFFFFF"/>
                      </a:solidFill>
                      <a:effectLst/>
                      <a:uLnTx/>
                      <a:uFillTx/>
                      <a:latin typeface="Calibri"/>
                    </a:rPr>
                    <a:t>এটি</a:t>
                  </a:r>
                  <a:r>
                    <a:rPr kumimoji="0" lang="en-US" sz="2000" b="1" i="0" u="none" strike="noStrike" kern="1200" cap="none" spc="0" normalizeH="0" baseline="0" noProof="0" dirty="0" smtClean="0">
                      <a:ln>
                        <a:noFill/>
                      </a:ln>
                      <a:solidFill>
                        <a:sysClr val="window" lastClr="FFFFFF"/>
                      </a:solidFill>
                      <a:effectLst/>
                      <a:uLnTx/>
                      <a:uFillTx/>
                      <a:latin typeface="Calibri"/>
                    </a:rPr>
                    <a:t> </a:t>
                  </a:r>
                  <a:r>
                    <a:rPr kumimoji="0" lang="en-US" sz="2000" b="1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ysClr val="window" lastClr="FFFFFF"/>
                      </a:solidFill>
                      <a:effectLst/>
                      <a:uLnTx/>
                      <a:uFillTx/>
                      <a:latin typeface="Calibri"/>
                    </a:rPr>
                    <a:t>কর্ণিয়ার</a:t>
                  </a:r>
                  <a:r>
                    <a:rPr kumimoji="0" lang="en-US" sz="20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ysClr val="window" lastClr="FFFFFF"/>
                      </a:solidFill>
                      <a:effectLst/>
                      <a:uLnTx/>
                      <a:uFillTx/>
                      <a:latin typeface="Calibri"/>
                    </a:rPr>
                    <a:t> </a:t>
                  </a:r>
                  <a:r>
                    <a:rPr kumimoji="0" lang="en-US" sz="2000" b="1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ysClr val="window" lastClr="FFFFFF"/>
                      </a:solidFill>
                      <a:effectLst/>
                      <a:uLnTx/>
                      <a:uFillTx/>
                      <a:latin typeface="Calibri"/>
                    </a:rPr>
                    <a:t>ঠিক</a:t>
                  </a:r>
                  <a:r>
                    <a:rPr kumimoji="0" lang="en-US" sz="20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ysClr val="window" lastClr="FFFFFF"/>
                      </a:solidFill>
                      <a:effectLst/>
                      <a:uLnTx/>
                      <a:uFillTx/>
                      <a:latin typeface="Calibri"/>
                    </a:rPr>
                    <a:t> </a:t>
                  </a:r>
                  <a:r>
                    <a:rPr kumimoji="0" lang="en-US" sz="2000" b="1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ysClr val="window" lastClr="FFFFFF"/>
                      </a:solidFill>
                      <a:effectLst/>
                      <a:uLnTx/>
                      <a:uFillTx/>
                      <a:latin typeface="Calibri"/>
                    </a:rPr>
                    <a:t>পিছনে</a:t>
                  </a:r>
                  <a:r>
                    <a:rPr kumimoji="0" lang="en-US" sz="20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ysClr val="window" lastClr="FFFFFF"/>
                      </a:solidFill>
                      <a:effectLst/>
                      <a:uLnTx/>
                      <a:uFillTx/>
                      <a:latin typeface="Calibri"/>
                    </a:rPr>
                    <a:t> </a:t>
                  </a:r>
                  <a:r>
                    <a:rPr kumimoji="0" lang="en-US" sz="2000" b="1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ysClr val="window" lastClr="FFFFFF"/>
                      </a:solidFill>
                      <a:effectLst/>
                      <a:uLnTx/>
                      <a:uFillTx/>
                      <a:latin typeface="Calibri"/>
                    </a:rPr>
                    <a:t>অবস্থিত।এটির</a:t>
                  </a:r>
                  <a:r>
                    <a:rPr kumimoji="0" lang="en-US" sz="20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ysClr val="window" lastClr="FFFFFF"/>
                      </a:solidFill>
                      <a:effectLst/>
                      <a:uLnTx/>
                      <a:uFillTx/>
                      <a:latin typeface="Calibri"/>
                    </a:rPr>
                    <a:t> </a:t>
                  </a:r>
                  <a:r>
                    <a:rPr kumimoji="0" lang="en-US" sz="2000" b="1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ysClr val="window" lastClr="FFFFFF"/>
                      </a:solidFill>
                      <a:effectLst/>
                      <a:uLnTx/>
                      <a:uFillTx/>
                      <a:latin typeface="Calibri"/>
                    </a:rPr>
                    <a:t>রং</a:t>
                  </a:r>
                  <a:r>
                    <a:rPr kumimoji="0" lang="en-US" sz="20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ysClr val="window" lastClr="FFFFFF"/>
                      </a:solidFill>
                      <a:effectLst/>
                      <a:uLnTx/>
                      <a:uFillTx/>
                      <a:latin typeface="Calibri"/>
                    </a:rPr>
                    <a:t> </a:t>
                  </a:r>
                  <a:r>
                    <a:rPr kumimoji="0" lang="en-US" sz="2000" b="1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ysClr val="window" lastClr="FFFFFF"/>
                      </a:solidFill>
                      <a:effectLst/>
                      <a:uLnTx/>
                      <a:uFillTx/>
                      <a:latin typeface="Calibri"/>
                    </a:rPr>
                    <a:t>কালো,বাদামী</a:t>
                  </a:r>
                  <a:r>
                    <a:rPr kumimoji="0" lang="en-US" sz="20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ysClr val="window" lastClr="FFFFFF"/>
                      </a:solidFill>
                      <a:effectLst/>
                      <a:uLnTx/>
                      <a:uFillTx/>
                      <a:latin typeface="Calibri"/>
                    </a:rPr>
                    <a:t> </a:t>
                  </a:r>
                  <a:r>
                    <a:rPr kumimoji="0" lang="en-US" sz="2000" b="1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ysClr val="window" lastClr="FFFFFF"/>
                      </a:solidFill>
                      <a:effectLst/>
                      <a:uLnTx/>
                      <a:uFillTx/>
                      <a:latin typeface="Calibri"/>
                    </a:rPr>
                    <a:t>এবং</a:t>
                  </a:r>
                  <a:r>
                    <a:rPr kumimoji="0" lang="en-US" sz="20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ysClr val="window" lastClr="FFFFFF"/>
                      </a:solidFill>
                      <a:effectLst/>
                      <a:uLnTx/>
                      <a:uFillTx/>
                      <a:latin typeface="Calibri"/>
                    </a:rPr>
                    <a:t> </a:t>
                  </a:r>
                  <a:r>
                    <a:rPr kumimoji="0" lang="en-US" sz="2000" b="1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ysClr val="window" lastClr="FFFFFF"/>
                      </a:solidFill>
                      <a:effectLst/>
                      <a:uLnTx/>
                      <a:uFillTx/>
                      <a:latin typeface="Calibri"/>
                    </a:rPr>
                    <a:t>হালকা</a:t>
                  </a:r>
                  <a:r>
                    <a:rPr kumimoji="0" lang="en-US" sz="20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ysClr val="window" lastClr="FFFFFF"/>
                      </a:solidFill>
                      <a:effectLst/>
                      <a:uLnTx/>
                      <a:uFillTx/>
                      <a:latin typeface="Calibri"/>
                    </a:rPr>
                    <a:t> </a:t>
                  </a:r>
                  <a:r>
                    <a:rPr kumimoji="0" lang="en-US" sz="2000" b="1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ysClr val="window" lastClr="FFFFFF"/>
                      </a:solidFill>
                      <a:effectLst/>
                      <a:uLnTx/>
                      <a:uFillTx/>
                      <a:latin typeface="Calibri"/>
                    </a:rPr>
                    <a:t>নীল</a:t>
                  </a:r>
                  <a:r>
                    <a:rPr kumimoji="0" lang="en-US" sz="20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ysClr val="window" lastClr="FFFFFF"/>
                      </a:solidFill>
                      <a:effectLst/>
                      <a:uLnTx/>
                      <a:uFillTx/>
                      <a:latin typeface="Calibri"/>
                    </a:rPr>
                    <a:t> </a:t>
                  </a:r>
                  <a:r>
                    <a:rPr kumimoji="0" lang="en-US" sz="2000" b="1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ysClr val="window" lastClr="FFFFFF"/>
                      </a:solidFill>
                      <a:effectLst/>
                      <a:uLnTx/>
                      <a:uFillTx/>
                      <a:latin typeface="Calibri"/>
                    </a:rPr>
                    <a:t>হয়ে</a:t>
                  </a:r>
                  <a:r>
                    <a:rPr kumimoji="0" lang="en-US" sz="20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ysClr val="window" lastClr="FFFFFF"/>
                      </a:solidFill>
                      <a:effectLst/>
                      <a:uLnTx/>
                      <a:uFillTx/>
                      <a:latin typeface="Calibri"/>
                    </a:rPr>
                    <a:t> </a:t>
                  </a:r>
                  <a:r>
                    <a:rPr kumimoji="0" lang="en-US" sz="2000" b="1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ysClr val="window" lastClr="FFFFFF"/>
                      </a:solidFill>
                      <a:effectLst/>
                      <a:uLnTx/>
                      <a:uFillTx/>
                      <a:latin typeface="Calibri"/>
                    </a:rPr>
                    <a:t>থাকে</a:t>
                  </a:r>
                  <a:r>
                    <a:rPr kumimoji="0" lang="en-US" sz="20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ysClr val="window" lastClr="FFFFFF"/>
                      </a:solidFill>
                      <a:effectLst/>
                      <a:uLnTx/>
                      <a:uFillTx/>
                      <a:latin typeface="Calibri"/>
                    </a:rPr>
                    <a:t>। </a:t>
                  </a:r>
                  <a:r>
                    <a:rPr kumimoji="0" lang="en-US" sz="2000" b="1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ysClr val="window" lastClr="FFFFFF"/>
                      </a:solidFill>
                      <a:effectLst/>
                      <a:uLnTx/>
                      <a:uFillTx/>
                      <a:latin typeface="Calibri"/>
                    </a:rPr>
                    <a:t>এটি</a:t>
                  </a:r>
                  <a:r>
                    <a:rPr kumimoji="0" lang="en-US" sz="20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ysClr val="window" lastClr="FFFFFF"/>
                      </a:solidFill>
                      <a:effectLst/>
                      <a:uLnTx/>
                      <a:uFillTx/>
                      <a:latin typeface="Calibri"/>
                    </a:rPr>
                    <a:t> </a:t>
                  </a:r>
                  <a:r>
                    <a:rPr kumimoji="0" lang="en-US" sz="2000" b="1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ysClr val="window" lastClr="FFFFFF"/>
                      </a:solidFill>
                      <a:effectLst/>
                      <a:uLnTx/>
                      <a:uFillTx/>
                      <a:latin typeface="Calibri"/>
                    </a:rPr>
                    <a:t>লেন্সের</a:t>
                  </a:r>
                  <a:r>
                    <a:rPr kumimoji="0" lang="en-US" sz="20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ysClr val="window" lastClr="FFFFFF"/>
                      </a:solidFill>
                      <a:effectLst/>
                      <a:uLnTx/>
                      <a:uFillTx/>
                      <a:latin typeface="Calibri"/>
                    </a:rPr>
                    <a:t> </a:t>
                  </a:r>
                  <a:r>
                    <a:rPr kumimoji="0" lang="en-US" sz="2000" b="1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ysClr val="window" lastClr="FFFFFF"/>
                      </a:solidFill>
                      <a:effectLst/>
                      <a:uLnTx/>
                      <a:uFillTx/>
                      <a:latin typeface="Calibri"/>
                    </a:rPr>
                    <a:t>উপর</a:t>
                  </a:r>
                  <a:r>
                    <a:rPr kumimoji="0" lang="en-US" sz="20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ysClr val="window" lastClr="FFFFFF"/>
                      </a:solidFill>
                      <a:effectLst/>
                      <a:uLnTx/>
                      <a:uFillTx/>
                      <a:latin typeface="Calibri"/>
                    </a:rPr>
                    <a:t> </a:t>
                  </a:r>
                  <a:r>
                    <a:rPr kumimoji="0" lang="en-US" sz="2000" b="1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ysClr val="window" lastClr="FFFFFF"/>
                      </a:solidFill>
                      <a:effectLst/>
                      <a:uLnTx/>
                      <a:uFillTx/>
                      <a:latin typeface="Calibri"/>
                    </a:rPr>
                    <a:t>আপতিত</a:t>
                  </a:r>
                  <a:r>
                    <a:rPr kumimoji="0" lang="en-US" sz="20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ysClr val="window" lastClr="FFFFFF"/>
                      </a:solidFill>
                      <a:effectLst/>
                      <a:uLnTx/>
                      <a:uFillTx/>
                      <a:latin typeface="Calibri"/>
                    </a:rPr>
                    <a:t> </a:t>
                  </a:r>
                  <a:r>
                    <a:rPr kumimoji="0" lang="en-US" sz="2000" b="1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ysClr val="window" lastClr="FFFFFF"/>
                      </a:solidFill>
                      <a:effectLst/>
                      <a:uLnTx/>
                      <a:uFillTx/>
                      <a:latin typeface="Calibri"/>
                    </a:rPr>
                    <a:t>আলোকরশ্মির</a:t>
                  </a:r>
                  <a:r>
                    <a:rPr kumimoji="0" lang="en-US" sz="20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ysClr val="window" lastClr="FFFFFF"/>
                      </a:solidFill>
                      <a:effectLst/>
                      <a:uLnTx/>
                      <a:uFillTx/>
                      <a:latin typeface="Calibri"/>
                    </a:rPr>
                    <a:t> </a:t>
                  </a:r>
                  <a:r>
                    <a:rPr kumimoji="0" lang="en-US" sz="2000" b="1" i="0" u="none" strike="noStrike" kern="1200" cap="none" spc="0" normalizeH="0" baseline="0" noProof="0" dirty="0" err="1" smtClean="0">
                      <a:ln>
                        <a:noFill/>
                      </a:ln>
                      <a:solidFill>
                        <a:sysClr val="window" lastClr="FFFFFF"/>
                      </a:solidFill>
                      <a:effectLst/>
                      <a:uLnTx/>
                      <a:uFillTx/>
                      <a:latin typeface="Calibri"/>
                    </a:rPr>
                    <a:t>মাত্রা</a:t>
                  </a:r>
                  <a:r>
                    <a:rPr kumimoji="0" lang="en-US" sz="2000" b="1" i="0" u="none" strike="noStrike" kern="1200" cap="none" spc="0" normalizeH="0" baseline="0" noProof="0" dirty="0" smtClean="0">
                      <a:ln>
                        <a:noFill/>
                      </a:ln>
                      <a:solidFill>
                        <a:sysClr val="window" lastClr="FFFFFF"/>
                      </a:solidFill>
                      <a:effectLst/>
                      <a:uLnTx/>
                      <a:uFillTx/>
                      <a:latin typeface="Calibri"/>
                    </a:rPr>
                    <a:t> </a:t>
                  </a:r>
                  <a:r>
                    <a:rPr kumimoji="0" lang="en-US" sz="2000" b="1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ysClr val="window" lastClr="FFFFFF"/>
                      </a:solidFill>
                      <a:effectLst/>
                      <a:uLnTx/>
                      <a:uFillTx/>
                      <a:latin typeface="Calibri"/>
                    </a:rPr>
                    <a:t>নিয়ন্ত্রন</a:t>
                  </a:r>
                  <a:r>
                    <a:rPr kumimoji="0" lang="en-US" sz="20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ysClr val="window" lastClr="FFFFFF"/>
                      </a:solidFill>
                      <a:effectLst/>
                      <a:uLnTx/>
                      <a:uFillTx/>
                      <a:latin typeface="Calibri"/>
                    </a:rPr>
                    <a:t> </a:t>
                  </a:r>
                  <a:r>
                    <a:rPr kumimoji="0" lang="en-US" sz="2000" b="1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ysClr val="window" lastClr="FFFFFF"/>
                      </a:solidFill>
                      <a:effectLst/>
                      <a:uLnTx/>
                      <a:uFillTx/>
                      <a:latin typeface="Calibri"/>
                    </a:rPr>
                    <a:t>করে</a:t>
                  </a:r>
                  <a:r>
                    <a:rPr kumimoji="0" lang="en-US" sz="20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ysClr val="window" lastClr="FFFFFF"/>
                      </a:solidFill>
                      <a:effectLst/>
                      <a:uLnTx/>
                      <a:uFillTx/>
                      <a:latin typeface="Calibri"/>
                    </a:rPr>
                    <a:t>।</a:t>
                  </a:r>
                </a:p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ysClr val="window" lastClr="FFFFFF"/>
                    </a:solidFill>
                    <a:effectLst/>
                    <a:uLnTx/>
                    <a:uFillTx/>
                    <a:latin typeface="Calibri"/>
                  </a:endParaRPr>
                </a:p>
              </p:txBody>
            </p:sp>
            <p:sp>
              <p:nvSpPr>
                <p:cNvPr id="14" name="Rectangle 13"/>
                <p:cNvSpPr/>
                <p:nvPr/>
              </p:nvSpPr>
              <p:spPr>
                <a:xfrm>
                  <a:off x="200087" y="990600"/>
                  <a:ext cx="990977" cy="400110"/>
                </a:xfrm>
                <a:prstGeom prst="rect">
                  <a:avLst/>
                </a:prstGeom>
                <a:noFill/>
              </p:spPr>
              <p:txBody>
                <a:bodyPr wrap="none" lIns="91440" tIns="45720" rIns="91440" bIns="45720">
                  <a:spAutoFit/>
                  <a:scene3d>
                    <a:camera prst="orthographicFront"/>
                    <a:lightRig rig="glow" dir="tl">
                      <a:rot lat="0" lon="0" rev="5400000"/>
                    </a:lightRig>
                  </a:scene3d>
                  <a:sp3d contourW="12700">
                    <a:bevelT w="25400" h="25400"/>
                    <a:contourClr>
                      <a:schemeClr val="accent6">
                        <a:shade val="73000"/>
                      </a:schemeClr>
                    </a:contourClr>
                  </a:sp3d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sz="2000" b="1" i="0" u="none" strike="noStrike" kern="1200" cap="none" spc="0" normalizeH="0" baseline="0" noProof="0" dirty="0" err="1">
                      <a:ln w="11430"/>
                      <a:gradFill>
                        <a:gsLst>
                          <a:gs pos="0">
                            <a:srgbClr val="F79646">
                              <a:tint val="90000"/>
                              <a:satMod val="120000"/>
                            </a:srgbClr>
                          </a:gs>
                          <a:gs pos="25000">
                            <a:srgbClr val="F79646">
                              <a:tint val="93000"/>
                              <a:satMod val="120000"/>
                            </a:srgbClr>
                          </a:gs>
                          <a:gs pos="50000">
                            <a:srgbClr val="F79646">
                              <a:shade val="89000"/>
                              <a:satMod val="110000"/>
                            </a:srgbClr>
                          </a:gs>
                          <a:gs pos="75000">
                            <a:srgbClr val="F79646">
                              <a:tint val="93000"/>
                              <a:satMod val="120000"/>
                            </a:srgbClr>
                          </a:gs>
                          <a:gs pos="100000">
                            <a:srgbClr val="F79646">
                              <a:tint val="90000"/>
                              <a:satMod val="120000"/>
                            </a:srgbClr>
                          </a:gs>
                        </a:gsLst>
                        <a:lin ang="5400000"/>
                      </a:gradFill>
                      <a:effectLst>
                        <a:outerShdw blurRad="80000" dist="40000" dir="5040000" algn="tl">
                          <a:srgbClr val="000000">
                            <a:alpha val="30000"/>
                          </a:srgbClr>
                        </a:outerShdw>
                      </a:effectLst>
                      <a:uLnTx/>
                      <a:uFillTx/>
                      <a:latin typeface="Calibri"/>
                    </a:rPr>
                    <a:t>কর্ণিয়াঃ</a:t>
                  </a:r>
                  <a:endParaRPr kumimoji="0" lang="en-US" sz="2000" b="1" i="0" u="none" strike="noStrike" kern="1200" cap="none" spc="0" normalizeH="0" baseline="0" noProof="0" dirty="0">
                    <a:ln w="11430"/>
                    <a:gradFill>
                      <a:gsLst>
                        <a:gs pos="0">
                          <a:srgbClr val="F79646">
                            <a:tint val="90000"/>
                            <a:satMod val="120000"/>
                          </a:srgbClr>
                        </a:gs>
                        <a:gs pos="25000">
                          <a:srgbClr val="F79646">
                            <a:tint val="93000"/>
                            <a:satMod val="120000"/>
                          </a:srgbClr>
                        </a:gs>
                        <a:gs pos="50000">
                          <a:srgbClr val="F79646">
                            <a:shade val="89000"/>
                            <a:satMod val="110000"/>
                          </a:srgbClr>
                        </a:gs>
                        <a:gs pos="75000">
                          <a:srgbClr val="F79646">
                            <a:tint val="93000"/>
                            <a:satMod val="120000"/>
                          </a:srgbClr>
                        </a:gs>
                        <a:gs pos="100000">
                          <a:srgbClr val="F79646">
                            <a:tint val="90000"/>
                            <a:satMod val="120000"/>
                          </a:srgbClr>
                        </a:gs>
                      </a:gsLst>
                      <a:lin ang="5400000"/>
                    </a:gradFill>
                    <a:effectLst>
                      <a:outerShdw blurRad="80000" dist="40000" dir="5040000" algn="tl">
                        <a:srgbClr val="000000">
                          <a:alpha val="30000"/>
                        </a:srgbClr>
                      </a:outerShdw>
                    </a:effectLst>
                    <a:uLnTx/>
                    <a:uFillTx/>
                    <a:latin typeface="Calibri"/>
                  </a:endParaRPr>
                </a:p>
              </p:txBody>
            </p:sp>
            <p:sp>
              <p:nvSpPr>
                <p:cNvPr id="15" name="Rectangle 14"/>
                <p:cNvSpPr/>
                <p:nvPr/>
              </p:nvSpPr>
              <p:spPr>
                <a:xfrm>
                  <a:off x="218940" y="3257490"/>
                  <a:ext cx="1111202" cy="400110"/>
                </a:xfrm>
                <a:prstGeom prst="rect">
                  <a:avLst/>
                </a:prstGeom>
                <a:noFill/>
              </p:spPr>
              <p:txBody>
                <a:bodyPr wrap="none" lIns="91440" tIns="45720" rIns="91440" bIns="45720">
                  <a:spAutoFit/>
                  <a:scene3d>
                    <a:camera prst="orthographicFront"/>
                    <a:lightRig rig="glow" dir="tl">
                      <a:rot lat="0" lon="0" rev="5400000"/>
                    </a:lightRig>
                  </a:scene3d>
                  <a:sp3d contourW="12700">
                    <a:bevelT w="25400" h="25400"/>
                    <a:contourClr>
                      <a:schemeClr val="accent6">
                        <a:shade val="73000"/>
                      </a:schemeClr>
                    </a:contourClr>
                  </a:sp3d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sz="2000" b="1" i="0" u="none" strike="noStrike" kern="1200" cap="none" spc="0" normalizeH="0" baseline="0" noProof="0" dirty="0" err="1" smtClean="0">
                      <a:ln w="11430"/>
                      <a:gradFill>
                        <a:gsLst>
                          <a:gs pos="0">
                            <a:srgbClr val="F79646">
                              <a:tint val="90000"/>
                              <a:satMod val="120000"/>
                            </a:srgbClr>
                          </a:gs>
                          <a:gs pos="25000">
                            <a:srgbClr val="F79646">
                              <a:tint val="93000"/>
                              <a:satMod val="120000"/>
                            </a:srgbClr>
                          </a:gs>
                          <a:gs pos="50000">
                            <a:srgbClr val="F79646">
                              <a:shade val="89000"/>
                              <a:satMod val="110000"/>
                            </a:srgbClr>
                          </a:gs>
                          <a:gs pos="75000">
                            <a:srgbClr val="F79646">
                              <a:tint val="93000"/>
                              <a:satMod val="120000"/>
                            </a:srgbClr>
                          </a:gs>
                          <a:gs pos="100000">
                            <a:srgbClr val="F79646">
                              <a:tint val="90000"/>
                              <a:satMod val="120000"/>
                            </a:srgbClr>
                          </a:gs>
                        </a:gsLst>
                        <a:lin ang="5400000"/>
                      </a:gradFill>
                      <a:effectLst>
                        <a:outerShdw blurRad="80000" dist="40000" dir="5040000" algn="tl">
                          <a:srgbClr val="000000">
                            <a:alpha val="30000"/>
                          </a:srgbClr>
                        </a:outerShdw>
                      </a:effectLst>
                      <a:uLnTx/>
                      <a:uFillTx/>
                      <a:latin typeface="Calibri"/>
                    </a:rPr>
                    <a:t>আইরিসঃ</a:t>
                  </a:r>
                  <a:endParaRPr kumimoji="0" lang="en-US" sz="2000" b="1" i="0" u="none" strike="noStrike" kern="1200" cap="none" spc="0" normalizeH="0" baseline="0" noProof="0" dirty="0">
                    <a:ln w="11430"/>
                    <a:gradFill>
                      <a:gsLst>
                        <a:gs pos="0">
                          <a:srgbClr val="F79646">
                            <a:tint val="90000"/>
                            <a:satMod val="120000"/>
                          </a:srgbClr>
                        </a:gs>
                        <a:gs pos="25000">
                          <a:srgbClr val="F79646">
                            <a:tint val="93000"/>
                            <a:satMod val="120000"/>
                          </a:srgbClr>
                        </a:gs>
                        <a:gs pos="50000">
                          <a:srgbClr val="F79646">
                            <a:shade val="89000"/>
                            <a:satMod val="110000"/>
                          </a:srgbClr>
                        </a:gs>
                        <a:gs pos="75000">
                          <a:srgbClr val="F79646">
                            <a:tint val="93000"/>
                            <a:satMod val="120000"/>
                          </a:srgbClr>
                        </a:gs>
                        <a:gs pos="100000">
                          <a:srgbClr val="F79646">
                            <a:tint val="90000"/>
                            <a:satMod val="120000"/>
                          </a:srgbClr>
                        </a:gs>
                      </a:gsLst>
                      <a:lin ang="5400000"/>
                    </a:gradFill>
                    <a:effectLst>
                      <a:outerShdw blurRad="80000" dist="40000" dir="5040000" algn="tl">
                        <a:srgbClr val="000000">
                          <a:alpha val="30000"/>
                        </a:srgbClr>
                      </a:outerShdw>
                    </a:effectLst>
                    <a:uLnTx/>
                    <a:uFillTx/>
                    <a:latin typeface="Calibri"/>
                  </a:endParaRPr>
                </a:p>
              </p:txBody>
            </p:sp>
          </p:grpSp>
        </p:grpSp>
      </p:grpSp>
      <p:sp>
        <p:nvSpPr>
          <p:cNvPr id="16" name="Frame 15"/>
          <p:cNvSpPr/>
          <p:nvPr/>
        </p:nvSpPr>
        <p:spPr>
          <a:xfrm>
            <a:off x="0" y="0"/>
            <a:ext cx="12192000" cy="6858000"/>
          </a:xfrm>
          <a:prstGeom prst="frame">
            <a:avLst/>
          </a:prstGeom>
          <a:blipFill>
            <a:blip r:embed="rId3"/>
            <a:tile tx="0" ty="0" sx="100000" sy="100000" flip="none" algn="tl"/>
          </a:blipFill>
          <a:ln w="57150"/>
          <a:effectLst>
            <a:glow rad="228600">
              <a:schemeClr val="accent6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7" name="TextBox 17"/>
          <p:cNvSpPr txBox="1"/>
          <p:nvPr/>
        </p:nvSpPr>
        <p:spPr>
          <a:xfrm>
            <a:off x="3352857" y="1213892"/>
            <a:ext cx="6434116" cy="46166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b="1" dirty="0" err="1" smtClean="0">
                <a:ln/>
                <a:solidFill>
                  <a:schemeClr val="accent4"/>
                </a:solidFill>
                <a:latin typeface="NikoshBAN"/>
              </a:rPr>
              <a:t>চোখের</a:t>
            </a:r>
            <a:r>
              <a:rPr lang="en-US" sz="2400" b="1" dirty="0" smtClean="0">
                <a:ln/>
                <a:solidFill>
                  <a:schemeClr val="accent4"/>
                </a:solidFill>
                <a:latin typeface="NikoshBAN"/>
              </a:rPr>
              <a:t> </a:t>
            </a:r>
            <a:r>
              <a:rPr lang="en-US" sz="2400" b="1" dirty="0" err="1" smtClean="0">
                <a:ln/>
                <a:solidFill>
                  <a:schemeClr val="accent4"/>
                </a:solidFill>
                <a:latin typeface="NikoshBAN"/>
              </a:rPr>
              <a:t>গঠনের</a:t>
            </a:r>
            <a:r>
              <a:rPr lang="en-US" sz="2400" b="1" dirty="0" smtClean="0">
                <a:ln/>
                <a:solidFill>
                  <a:schemeClr val="accent4"/>
                </a:solidFill>
                <a:latin typeface="NikoshBAN"/>
              </a:rPr>
              <a:t> </a:t>
            </a:r>
            <a:r>
              <a:rPr lang="en-US" sz="2400" b="1" dirty="0" err="1" smtClean="0">
                <a:ln/>
                <a:solidFill>
                  <a:schemeClr val="accent4"/>
                </a:solidFill>
                <a:latin typeface="NikoshBAN"/>
              </a:rPr>
              <a:t>বিভিন্ন</a:t>
            </a:r>
            <a:r>
              <a:rPr lang="en-US" sz="2400" b="1" dirty="0" smtClean="0">
                <a:ln/>
                <a:solidFill>
                  <a:schemeClr val="accent4"/>
                </a:solidFill>
                <a:latin typeface="NikoshBAN"/>
              </a:rPr>
              <a:t> </a:t>
            </a:r>
            <a:r>
              <a:rPr lang="en-US" sz="2400" b="1" dirty="0" err="1" smtClean="0">
                <a:ln/>
                <a:solidFill>
                  <a:schemeClr val="accent4"/>
                </a:solidFill>
                <a:latin typeface="NikoshBAN"/>
              </a:rPr>
              <a:t>অংশের</a:t>
            </a:r>
            <a:r>
              <a:rPr lang="en-US" sz="2400" b="1" dirty="0" smtClean="0">
                <a:ln/>
                <a:solidFill>
                  <a:schemeClr val="accent4"/>
                </a:solidFill>
                <a:latin typeface="NikoshBAN"/>
              </a:rPr>
              <a:t> </a:t>
            </a:r>
            <a:r>
              <a:rPr lang="en-US" sz="2400" b="1" dirty="0" err="1" smtClean="0">
                <a:ln/>
                <a:solidFill>
                  <a:schemeClr val="accent4"/>
                </a:solidFill>
                <a:latin typeface="NikoshBAN"/>
              </a:rPr>
              <a:t>বর্ণনা</a:t>
            </a:r>
            <a:endParaRPr lang="en-US" sz="2400" b="1" dirty="0">
              <a:ln/>
              <a:solidFill>
                <a:schemeClr val="accent4"/>
              </a:solidFill>
              <a:latin typeface="NikoshBAN"/>
            </a:endParaRPr>
          </a:p>
        </p:txBody>
      </p:sp>
    </p:spTree>
    <p:extLst>
      <p:ext uri="{BB962C8B-B14F-4D97-AF65-F5344CB8AC3E}">
        <p14:creationId xmlns:p14="http://schemas.microsoft.com/office/powerpoint/2010/main" val="444332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  <p:bldP spid="17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ame 1"/>
          <p:cNvSpPr/>
          <p:nvPr/>
        </p:nvSpPr>
        <p:spPr>
          <a:xfrm>
            <a:off x="0" y="0"/>
            <a:ext cx="12192000" cy="6858000"/>
          </a:xfrm>
          <a:prstGeom prst="frame">
            <a:avLst/>
          </a:prstGeom>
          <a:blipFill>
            <a:blip r:embed="rId2"/>
            <a:tile tx="0" ty="0" sx="100000" sy="100000" flip="none" algn="tl"/>
          </a:blipFill>
          <a:ln w="57150"/>
          <a:effectLst>
            <a:glow rad="228600">
              <a:schemeClr val="accent6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3" name="32-Point Star 2"/>
          <p:cNvSpPr/>
          <p:nvPr/>
        </p:nvSpPr>
        <p:spPr>
          <a:xfrm>
            <a:off x="3108960" y="1479263"/>
            <a:ext cx="5223510" cy="1303020"/>
          </a:xfrm>
          <a:prstGeom prst="star32">
            <a:avLst/>
          </a:prstGeom>
          <a:blipFill>
            <a:blip r:embed="rId3"/>
            <a:tile tx="0" ty="0" sx="100000" sy="100000" flip="none" algn="tl"/>
          </a:blipFill>
          <a:ln w="38100"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en-US" sz="4000" b="1" dirty="0" smtClean="0">
                <a:ln/>
                <a:solidFill>
                  <a:schemeClr val="accent4"/>
                </a:solidFill>
                <a:latin typeface="NikoshBAN"/>
              </a:rPr>
              <a:t> </a:t>
            </a:r>
            <a:r>
              <a:rPr lang="en-US" sz="4000" b="1" dirty="0" err="1" smtClean="0">
                <a:ln/>
                <a:solidFill>
                  <a:schemeClr val="accent4"/>
                </a:solidFill>
                <a:latin typeface="NikoshBAN"/>
              </a:rPr>
              <a:t>জোড়ায়</a:t>
            </a:r>
            <a:r>
              <a:rPr lang="en-US" sz="4000" b="1" dirty="0" smtClean="0">
                <a:ln/>
                <a:solidFill>
                  <a:schemeClr val="accent4"/>
                </a:solidFill>
                <a:latin typeface="NikoshBAN"/>
              </a:rPr>
              <a:t> </a:t>
            </a:r>
            <a:r>
              <a:rPr lang="en-US" sz="4000" b="1" dirty="0" err="1" smtClean="0">
                <a:ln/>
                <a:solidFill>
                  <a:schemeClr val="accent4"/>
                </a:solidFill>
                <a:latin typeface="NikoshBAN"/>
              </a:rPr>
              <a:t>কাজ</a:t>
            </a:r>
            <a:endParaRPr lang="en-US" sz="4000" b="1" dirty="0">
              <a:ln/>
              <a:solidFill>
                <a:schemeClr val="accent4"/>
              </a:solidFill>
              <a:latin typeface="NikoshBAN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8422005" y="2679740"/>
            <a:ext cx="184023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err="1" smtClean="0">
                <a:latin typeface="NikoshBAN"/>
              </a:rPr>
              <a:t>সময়ঃ</a:t>
            </a:r>
            <a:r>
              <a:rPr lang="en-US" sz="2400" dirty="0" smtClean="0">
                <a:latin typeface="NikoshBAN"/>
              </a:rPr>
              <a:t> ৬ </a:t>
            </a:r>
            <a:r>
              <a:rPr lang="en-US" sz="2400" dirty="0" err="1" smtClean="0">
                <a:latin typeface="NikoshBAN"/>
              </a:rPr>
              <a:t>মিনিট</a:t>
            </a:r>
            <a:endParaRPr lang="en-US" sz="2400" dirty="0">
              <a:latin typeface="NikoshBAN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12970" y="3726180"/>
            <a:ext cx="2015490" cy="163449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</p:spPr>
      </p:pic>
      <p:sp>
        <p:nvSpPr>
          <p:cNvPr id="6" name="TextBox 5"/>
          <p:cNvSpPr txBox="1"/>
          <p:nvPr/>
        </p:nvSpPr>
        <p:spPr>
          <a:xfrm>
            <a:off x="3691890" y="3141405"/>
            <a:ext cx="435483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err="1" smtClean="0">
                <a:latin typeface="NikoshBAN"/>
              </a:rPr>
              <a:t>চোখের</a:t>
            </a:r>
            <a:r>
              <a:rPr lang="en-US" sz="3200" dirty="0" smtClean="0">
                <a:latin typeface="NikoshBAN"/>
              </a:rPr>
              <a:t> </a:t>
            </a:r>
            <a:r>
              <a:rPr lang="en-US" sz="3200" dirty="0" err="1" smtClean="0">
                <a:latin typeface="NikoshBAN"/>
              </a:rPr>
              <a:t>চিহ্নিত</a:t>
            </a:r>
            <a:r>
              <a:rPr lang="en-US" sz="3200" dirty="0" smtClean="0">
                <a:latin typeface="NikoshBAN"/>
              </a:rPr>
              <a:t> </a:t>
            </a:r>
            <a:r>
              <a:rPr lang="en-US" sz="3200" dirty="0" err="1" smtClean="0">
                <a:latin typeface="NikoshBAN"/>
              </a:rPr>
              <a:t>চিত্র</a:t>
            </a:r>
            <a:r>
              <a:rPr lang="en-US" sz="3200" dirty="0" smtClean="0">
                <a:latin typeface="NikoshBAN"/>
              </a:rPr>
              <a:t> </a:t>
            </a:r>
            <a:r>
              <a:rPr lang="en-US" sz="3200" dirty="0" err="1" smtClean="0">
                <a:latin typeface="NikoshBAN"/>
              </a:rPr>
              <a:t>অংকন</a:t>
            </a:r>
            <a:r>
              <a:rPr lang="en-US" sz="3200" dirty="0" smtClean="0">
                <a:latin typeface="NikoshBAN"/>
              </a:rPr>
              <a:t> </a:t>
            </a:r>
            <a:r>
              <a:rPr lang="en-US" sz="3200" dirty="0" err="1" smtClean="0">
                <a:latin typeface="NikoshBAN"/>
              </a:rPr>
              <a:t>কর</a:t>
            </a:r>
            <a:r>
              <a:rPr lang="en-US" sz="3200" dirty="0" smtClean="0">
                <a:latin typeface="NikoshBAN"/>
              </a:rPr>
              <a:t> ।</a:t>
            </a:r>
            <a:endParaRPr lang="en-US" sz="3200" dirty="0">
              <a:latin typeface="NikoshBAN"/>
            </a:endParaRPr>
          </a:p>
        </p:txBody>
      </p:sp>
    </p:spTree>
    <p:extLst>
      <p:ext uri="{BB962C8B-B14F-4D97-AF65-F5344CB8AC3E}">
        <p14:creationId xmlns:p14="http://schemas.microsoft.com/office/powerpoint/2010/main" val="29445516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/>
      <p:bldP spid="6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1981200" y="1623060"/>
            <a:ext cx="8640039" cy="4102055"/>
            <a:chOff x="457200" y="1030976"/>
            <a:chExt cx="8640039" cy="5741451"/>
          </a:xfrm>
        </p:grpSpPr>
        <p:pic>
          <p:nvPicPr>
            <p:cNvPr id="3" name="Picture 2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2036" t="8058" r="18948" b="4546"/>
            <a:stretch/>
          </p:blipFill>
          <p:spPr>
            <a:xfrm>
              <a:off x="4470724" y="1752600"/>
              <a:ext cx="4626515" cy="4495800"/>
            </a:xfrm>
            <a:prstGeom prst="rect">
              <a:avLst/>
            </a:prstGeom>
          </p:spPr>
        </p:pic>
        <p:sp>
          <p:nvSpPr>
            <p:cNvPr id="4" name="TextBox 24"/>
            <p:cNvSpPr txBox="1"/>
            <p:nvPr/>
          </p:nvSpPr>
          <p:spPr>
            <a:xfrm>
              <a:off x="4305300" y="5715000"/>
              <a:ext cx="11811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F79646"/>
                  </a:solidFill>
                  <a:effectLst/>
                  <a:uLnTx/>
                  <a:uFillTx/>
                  <a:latin typeface="Calibri"/>
                </a:rPr>
                <a:t>লেন্স</a:t>
              </a:r>
              <a:endPara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F79646"/>
                </a:solidFill>
                <a:effectLst/>
                <a:uLnTx/>
                <a:uFillTx/>
                <a:latin typeface="Calibri"/>
              </a:endParaRPr>
            </a:p>
          </p:txBody>
        </p:sp>
        <p:cxnSp>
          <p:nvCxnSpPr>
            <p:cNvPr id="5" name="Straight Arrow Connector 4"/>
            <p:cNvCxnSpPr/>
            <p:nvPr/>
          </p:nvCxnSpPr>
          <p:spPr>
            <a:xfrm flipV="1">
              <a:off x="4648200" y="4419600"/>
              <a:ext cx="609600" cy="1295400"/>
            </a:xfrm>
            <a:prstGeom prst="straightConnector1">
              <a:avLst/>
            </a:prstGeom>
            <a:noFill/>
            <a:ln w="28575" cap="flat" cmpd="sng" algn="ctr">
              <a:solidFill>
                <a:srgbClr val="0C30E4"/>
              </a:solidFill>
              <a:prstDash val="solid"/>
              <a:tailEnd type="arrow"/>
            </a:ln>
            <a:effectLst/>
          </p:spPr>
        </p:cxnSp>
        <p:sp>
          <p:nvSpPr>
            <p:cNvPr id="6" name="TextBox 26"/>
            <p:cNvSpPr txBox="1"/>
            <p:nvPr/>
          </p:nvSpPr>
          <p:spPr>
            <a:xfrm>
              <a:off x="1676400" y="2450068"/>
              <a:ext cx="11430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1" i="0" u="none" strike="noStrike" kern="1200" cap="none" spc="0" normalizeH="0" baseline="0" noProof="0" dirty="0" err="1" smtClean="0">
                  <a:ln>
                    <a:noFill/>
                  </a:ln>
                  <a:solidFill>
                    <a:srgbClr val="F79646"/>
                  </a:solidFill>
                  <a:effectLst/>
                  <a:uLnTx/>
                  <a:uFillTx/>
                  <a:latin typeface="Calibri"/>
                </a:rPr>
                <a:t>মণি</a:t>
              </a:r>
              <a:endPara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F79646"/>
                </a:solidFill>
                <a:effectLst/>
                <a:uLnTx/>
                <a:uFillTx/>
                <a:latin typeface="Calibri"/>
              </a:endParaRPr>
            </a:p>
          </p:txBody>
        </p:sp>
        <p:cxnSp>
          <p:nvCxnSpPr>
            <p:cNvPr id="7" name="Straight Arrow Connector 6"/>
            <p:cNvCxnSpPr/>
            <p:nvPr/>
          </p:nvCxnSpPr>
          <p:spPr>
            <a:xfrm>
              <a:off x="2314575" y="2667000"/>
              <a:ext cx="2628753" cy="1219200"/>
            </a:xfrm>
            <a:prstGeom prst="straightConnector1">
              <a:avLst/>
            </a:prstGeom>
            <a:noFill/>
            <a:ln w="28575" cap="flat" cmpd="sng" algn="ctr">
              <a:solidFill>
                <a:srgbClr val="F79646">
                  <a:lumMod val="75000"/>
                </a:srgbClr>
              </a:solidFill>
              <a:prstDash val="solid"/>
              <a:tailEnd type="arrow"/>
            </a:ln>
            <a:effectLst/>
          </p:spPr>
        </p:cxnSp>
        <p:sp>
          <p:nvSpPr>
            <p:cNvPr id="8" name="TextBox 30"/>
            <p:cNvSpPr txBox="1"/>
            <p:nvPr/>
          </p:nvSpPr>
          <p:spPr>
            <a:xfrm>
              <a:off x="457200" y="1030976"/>
              <a:ext cx="7924800" cy="95410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just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F79646"/>
                  </a:solidFill>
                  <a:effectLst/>
                  <a:uLnTx/>
                  <a:uFillTx/>
                  <a:latin typeface="Calibri"/>
                </a:rPr>
                <a:t> </a:t>
              </a:r>
              <a:r>
                <a:rPr kumimoji="0" lang="en-US" sz="2000" b="1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F79646"/>
                  </a:solidFill>
                  <a:effectLst/>
                  <a:uLnTx/>
                  <a:uFillTx/>
                  <a:latin typeface="Calibri"/>
                </a:rPr>
                <a:t>         </a:t>
              </a:r>
              <a:r>
                <a:rPr kumimoji="0" lang="en-US" sz="1800" b="1" i="0" u="none" strike="noStrike" kern="1200" cap="none" spc="0" normalizeH="0" baseline="0" noProof="0" dirty="0" err="1" smtClean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Calibri"/>
                </a:rPr>
                <a:t>আইরিসের</a:t>
              </a:r>
              <a:r>
                <a:rPr kumimoji="0" lang="en-US" sz="1800" b="1" i="0" u="none" strike="noStrike" kern="1200" cap="none" spc="0" normalizeH="0" baseline="0" noProof="0" dirty="0" smtClean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Calibri"/>
                </a:rPr>
                <a:t> </a:t>
              </a:r>
              <a:r>
                <a:rPr kumimoji="0" lang="en-US" sz="1800" b="1" i="0" u="none" strike="noStrike" kern="1200" cap="none" spc="0" normalizeH="0" baseline="0" noProof="0" dirty="0" err="1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Calibri"/>
                </a:rPr>
                <a:t>একদম</a:t>
              </a: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Calibri"/>
                </a:rPr>
                <a:t> </a:t>
              </a:r>
              <a:r>
                <a:rPr kumimoji="0" lang="en-US" sz="1800" b="1" i="0" u="none" strike="noStrike" kern="1200" cap="none" spc="0" normalizeH="0" baseline="0" noProof="0" dirty="0" err="1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Calibri"/>
                </a:rPr>
                <a:t>কেন্দ্রে</a:t>
              </a: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Calibri"/>
                </a:rPr>
                <a:t>  </a:t>
              </a:r>
              <a:r>
                <a:rPr kumimoji="0" lang="en-US" sz="1800" b="1" i="0" u="none" strike="noStrike" kern="1200" cap="none" spc="0" normalizeH="0" baseline="0" noProof="0" dirty="0" err="1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Calibri"/>
                </a:rPr>
                <a:t>ছোট</a:t>
              </a: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Calibri"/>
                </a:rPr>
                <a:t>  </a:t>
              </a:r>
              <a:r>
                <a:rPr kumimoji="0" lang="en-US" sz="1800" b="1" i="0" u="none" strike="noStrike" kern="1200" cap="none" spc="0" normalizeH="0" baseline="0" noProof="0" dirty="0" err="1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Calibri"/>
                </a:rPr>
                <a:t>ফোটার</a:t>
              </a: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Calibri"/>
                </a:rPr>
                <a:t> </a:t>
              </a:r>
              <a:r>
                <a:rPr kumimoji="0" lang="en-US" sz="1800" b="1" i="0" u="none" strike="noStrike" kern="1200" cap="none" spc="0" normalizeH="0" baseline="0" noProof="0" dirty="0" err="1" smtClean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Calibri"/>
                </a:rPr>
                <a:t>মত</a:t>
              </a:r>
              <a:r>
                <a:rPr kumimoji="0" lang="en-US" sz="1800" b="1" i="0" u="none" strike="noStrike" kern="1200" cap="none" spc="0" normalizeH="0" baseline="0" noProof="0" dirty="0" smtClean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Calibri"/>
                </a:rPr>
                <a:t> </a:t>
              </a:r>
              <a:r>
                <a:rPr kumimoji="0" lang="en-US" sz="1800" b="1" i="0" u="none" strike="noStrike" kern="1200" cap="none" spc="0" normalizeH="0" baseline="0" noProof="0" dirty="0" err="1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Calibri"/>
                </a:rPr>
                <a:t>স্বচ্ছ</a:t>
              </a: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Calibri"/>
                </a:rPr>
                <a:t> </a:t>
              </a:r>
              <a:r>
                <a:rPr kumimoji="0" lang="en-US" sz="1800" b="1" i="0" u="none" strike="noStrike" kern="1200" cap="none" spc="0" normalizeH="0" baseline="0" noProof="0" dirty="0" err="1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Calibri"/>
                </a:rPr>
                <a:t>একটি</a:t>
              </a: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Calibri"/>
                </a:rPr>
                <a:t> </a:t>
              </a:r>
              <a:r>
                <a:rPr kumimoji="0" lang="en-US" sz="1800" b="1" i="0" u="none" strike="noStrike" kern="1200" cap="none" spc="0" normalizeH="0" baseline="0" noProof="0" dirty="0" err="1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Calibri"/>
                </a:rPr>
                <a:t>ছিদ্র</a:t>
              </a: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Calibri"/>
                </a:rPr>
                <a:t> </a:t>
              </a:r>
              <a:r>
                <a:rPr kumimoji="0" lang="en-US" sz="1800" b="1" i="0" u="none" strike="noStrike" kern="1200" cap="none" spc="0" normalizeH="0" baseline="0" noProof="0" dirty="0" err="1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Calibri"/>
                </a:rPr>
                <a:t>থাকে</a:t>
              </a: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Calibri"/>
                </a:rPr>
                <a:t> </a:t>
              </a:r>
              <a:r>
                <a:rPr kumimoji="0" lang="en-US" sz="1800" b="1" i="0" u="none" strike="noStrike" kern="1200" cap="none" spc="0" normalizeH="0" baseline="0" noProof="0" dirty="0" err="1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Calibri"/>
                </a:rPr>
                <a:t>এটিকে</a:t>
              </a: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Calibri"/>
                </a:rPr>
                <a:t> </a:t>
              </a:r>
              <a:r>
                <a:rPr kumimoji="0" lang="en-US" sz="1800" b="1" i="0" u="none" strike="noStrike" kern="1200" cap="none" spc="0" normalizeH="0" baseline="0" noProof="0" dirty="0" err="1" smtClean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Calibri"/>
                </a:rPr>
                <a:t>মণি</a:t>
              </a:r>
              <a:r>
                <a:rPr kumimoji="0" lang="en-US" sz="1800" b="1" i="0" u="none" strike="noStrike" kern="1200" cap="none" spc="0" normalizeH="0" baseline="0" noProof="0" dirty="0" smtClean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Calibri"/>
                </a:rPr>
                <a:t> </a:t>
              </a:r>
              <a:r>
                <a:rPr kumimoji="0" lang="en-US" sz="1800" b="1" i="0" u="none" strike="noStrike" kern="1200" cap="none" spc="0" normalizeH="0" baseline="0" noProof="0" dirty="0" err="1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Calibri"/>
                </a:rPr>
                <a:t>বলে</a:t>
              </a: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Calibri"/>
                </a:rPr>
                <a:t>। </a:t>
              </a:r>
              <a:r>
                <a:rPr kumimoji="0" lang="en-US" sz="1800" b="1" i="0" u="none" strike="noStrike" kern="1200" cap="none" spc="0" normalizeH="0" baseline="0" noProof="0" dirty="0" err="1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Calibri"/>
                </a:rPr>
                <a:t>মণির</a:t>
              </a: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Calibri"/>
                </a:rPr>
                <a:t> </a:t>
              </a:r>
              <a:r>
                <a:rPr kumimoji="0" lang="en-US" sz="1800" b="1" i="0" u="none" strike="noStrike" kern="1200" cap="none" spc="0" normalizeH="0" baseline="0" noProof="0" dirty="0" err="1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Calibri"/>
                </a:rPr>
                <a:t>মধ্যে</a:t>
              </a: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Calibri"/>
                </a:rPr>
                <a:t> </a:t>
              </a:r>
              <a:r>
                <a:rPr kumimoji="0" lang="en-US" sz="1800" b="1" i="0" u="none" strike="noStrike" kern="1200" cap="none" spc="0" normalizeH="0" baseline="0" noProof="0" dirty="0" err="1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Calibri"/>
                </a:rPr>
                <a:t>দিয়ে</a:t>
              </a: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Calibri"/>
                </a:rPr>
                <a:t> </a:t>
              </a:r>
              <a:r>
                <a:rPr kumimoji="0" lang="en-US" sz="1800" b="1" i="0" u="none" strike="noStrike" kern="1200" cap="none" spc="0" normalizeH="0" baseline="0" noProof="0" dirty="0" err="1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Calibri"/>
                </a:rPr>
                <a:t>চোখের</a:t>
              </a: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Calibri"/>
                </a:rPr>
                <a:t> </a:t>
              </a:r>
              <a:r>
                <a:rPr kumimoji="0" lang="en-US" sz="1800" b="1" i="0" u="none" strike="noStrike" kern="1200" cap="none" spc="0" normalizeH="0" baseline="0" noProof="0" dirty="0" err="1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Calibri"/>
                </a:rPr>
                <a:t>ভিতরে</a:t>
              </a: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Calibri"/>
                </a:rPr>
                <a:t> </a:t>
              </a:r>
              <a:r>
                <a:rPr kumimoji="0" lang="en-US" sz="1800" b="1" i="0" u="none" strike="noStrike" kern="1200" cap="none" spc="0" normalizeH="0" baseline="0" noProof="0" dirty="0" err="1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Calibri"/>
                </a:rPr>
                <a:t>আলো</a:t>
              </a: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Calibri"/>
                </a:rPr>
                <a:t> </a:t>
              </a:r>
              <a:r>
                <a:rPr kumimoji="0" lang="en-US" sz="1800" b="1" i="0" u="none" strike="noStrike" kern="1200" cap="none" spc="0" normalizeH="0" baseline="0" noProof="0" dirty="0" err="1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Calibri"/>
                </a:rPr>
                <a:t>প্রবেশ</a:t>
              </a: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Calibri"/>
                </a:rPr>
                <a:t> </a:t>
              </a:r>
              <a:r>
                <a:rPr kumimoji="0" lang="en-US" sz="1800" b="1" i="0" u="none" strike="noStrike" kern="1200" cap="none" spc="0" normalizeH="0" baseline="0" noProof="0" dirty="0" err="1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Calibri"/>
                </a:rPr>
                <a:t>করে</a:t>
              </a: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Calibri"/>
                </a:rPr>
                <a:t>।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/>
              </a:endParaRPr>
            </a:p>
          </p:txBody>
        </p:sp>
        <p:sp>
          <p:nvSpPr>
            <p:cNvPr id="9" name="TextBox 31"/>
            <p:cNvSpPr txBox="1"/>
            <p:nvPr/>
          </p:nvSpPr>
          <p:spPr>
            <a:xfrm>
              <a:off x="457201" y="3886200"/>
              <a:ext cx="3905250" cy="288622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just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F79646"/>
                  </a:solidFill>
                  <a:effectLst/>
                  <a:uLnTx/>
                  <a:uFillTx/>
                  <a:latin typeface="Calibri"/>
                </a:rPr>
                <a:t> </a:t>
              </a:r>
              <a:r>
                <a:rPr kumimoji="0" lang="en-US" sz="2000" b="1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F79646"/>
                  </a:solidFill>
                  <a:effectLst/>
                  <a:uLnTx/>
                  <a:uFillTx/>
                  <a:latin typeface="Calibri"/>
                </a:rPr>
                <a:t>          </a:t>
              </a:r>
              <a:r>
                <a:rPr kumimoji="0" lang="en-US" sz="1800" b="1" i="0" u="none" strike="noStrike" kern="1200" cap="none" spc="0" normalizeH="0" baseline="0" noProof="0" dirty="0" smtClean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Calibri"/>
                </a:rPr>
                <a:t> </a:t>
              </a:r>
              <a:r>
                <a:rPr kumimoji="0" lang="en-US" sz="1800" b="1" i="0" u="none" strike="noStrike" kern="1200" cap="none" spc="0" normalizeH="0" baseline="0" noProof="0" dirty="0" err="1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Calibri"/>
                </a:rPr>
                <a:t>চোখের</a:t>
              </a: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Calibri"/>
                </a:rPr>
                <a:t> </a:t>
              </a:r>
              <a:r>
                <a:rPr kumimoji="0" lang="en-US" sz="1800" b="1" i="0" u="none" strike="noStrike" kern="1200" cap="none" spc="0" normalizeH="0" baseline="0" noProof="0" dirty="0" err="1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Calibri"/>
                </a:rPr>
                <a:t>মণির</a:t>
              </a: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Calibri"/>
                </a:rPr>
                <a:t> </a:t>
              </a:r>
              <a:r>
                <a:rPr kumimoji="0" lang="en-US" sz="1800" b="1" i="0" u="none" strike="noStrike" kern="1200" cap="none" spc="0" normalizeH="0" baseline="0" noProof="0" dirty="0" err="1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Calibri"/>
                </a:rPr>
                <a:t>ঠিক</a:t>
              </a: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Calibri"/>
                </a:rPr>
                <a:t> </a:t>
              </a:r>
              <a:r>
                <a:rPr kumimoji="0" lang="en-US" sz="1800" b="1" i="0" u="none" strike="noStrike" kern="1200" cap="none" spc="0" normalizeH="0" baseline="0" noProof="0" dirty="0" err="1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Calibri"/>
                </a:rPr>
                <a:t>পিছনে</a:t>
              </a: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Calibri"/>
                </a:rPr>
                <a:t> </a:t>
              </a:r>
              <a:r>
                <a:rPr kumimoji="0" lang="en-US" sz="1800" b="1" i="0" u="none" strike="noStrike" kern="1200" cap="none" spc="0" normalizeH="0" baseline="0" noProof="0" dirty="0" err="1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Calibri"/>
                </a:rPr>
                <a:t>এটি</a:t>
              </a: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Calibri"/>
                </a:rPr>
                <a:t> </a:t>
              </a:r>
              <a:r>
                <a:rPr kumimoji="0" lang="en-US" sz="1800" b="1" i="0" u="none" strike="noStrike" kern="1200" cap="none" spc="0" normalizeH="0" baseline="0" noProof="0" dirty="0" err="1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Calibri"/>
                </a:rPr>
                <a:t>অবস্থিত</a:t>
              </a:r>
              <a:r>
                <a:rPr kumimoji="0" lang="en-US" sz="1800" b="1" i="0" u="none" strike="noStrike" kern="1200" cap="none" spc="0" normalizeH="0" baseline="0" noProof="0" dirty="0" smtClean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Calibri"/>
                </a:rPr>
                <a:t>। </a:t>
              </a:r>
              <a:r>
                <a:rPr kumimoji="0" lang="en-US" sz="1800" b="1" i="0" u="none" strike="noStrike" kern="1200" cap="none" spc="0" normalizeH="0" baseline="0" noProof="0" dirty="0" err="1" smtClean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Calibri"/>
                </a:rPr>
                <a:t>এটি</a:t>
              </a:r>
              <a:r>
                <a:rPr kumimoji="0" lang="en-US" sz="1800" b="1" i="0" u="none" strike="noStrike" kern="1200" cap="none" spc="0" normalizeH="0" baseline="0" noProof="0" dirty="0" smtClean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Calibri"/>
                </a:rPr>
                <a:t> </a:t>
              </a:r>
              <a:r>
                <a:rPr kumimoji="0" lang="en-US" sz="1800" b="1" i="0" u="none" strike="noStrike" kern="1200" cap="none" spc="0" normalizeH="0" baseline="0" noProof="0" dirty="0" err="1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Calibri"/>
                </a:rPr>
                <a:t>বাইরে</a:t>
              </a: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Calibri"/>
                </a:rPr>
                <a:t> </a:t>
              </a:r>
              <a:r>
                <a:rPr kumimoji="0" lang="en-US" sz="1800" b="1" i="0" u="none" strike="noStrike" kern="1200" cap="none" spc="0" normalizeH="0" baseline="0" noProof="0" dirty="0" err="1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Calibri"/>
                </a:rPr>
                <a:t>থেকে</a:t>
              </a: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Calibri"/>
                </a:rPr>
                <a:t> </a:t>
              </a:r>
              <a:r>
                <a:rPr kumimoji="0" lang="en-US" sz="1800" b="1" i="0" u="none" strike="noStrike" kern="1200" cap="none" spc="0" normalizeH="0" baseline="0" noProof="0" dirty="0" err="1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Calibri"/>
                </a:rPr>
                <a:t>আগত</a:t>
              </a: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Calibri"/>
                </a:rPr>
                <a:t> </a:t>
              </a:r>
              <a:r>
                <a:rPr kumimoji="0" lang="en-US" sz="1800" b="1" i="0" u="none" strike="noStrike" kern="1200" cap="none" spc="0" normalizeH="0" baseline="0" noProof="0" dirty="0" err="1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Calibri"/>
                </a:rPr>
                <a:t>আলোকরশ্মিকে</a:t>
              </a: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Calibri"/>
                </a:rPr>
                <a:t> </a:t>
              </a:r>
              <a:r>
                <a:rPr kumimoji="0" lang="en-US" sz="1800" b="1" i="0" u="none" strike="noStrike" kern="1200" cap="none" spc="0" normalizeH="0" baseline="0" noProof="0" dirty="0" err="1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Calibri"/>
                </a:rPr>
                <a:t>রেটিনার</a:t>
              </a: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Calibri"/>
                </a:rPr>
                <a:t> </a:t>
              </a:r>
              <a:r>
                <a:rPr kumimoji="0" lang="en-US" sz="1800" b="1" i="0" u="none" strike="noStrike" kern="1200" cap="none" spc="0" normalizeH="0" baseline="0" noProof="0" dirty="0" err="1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Calibri"/>
                </a:rPr>
                <a:t>উপর</a:t>
              </a: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Calibri"/>
                </a:rPr>
                <a:t> </a:t>
              </a:r>
              <a:r>
                <a:rPr kumimoji="0" lang="en-US" sz="1800" b="1" i="0" u="none" strike="noStrike" kern="1200" cap="none" spc="0" normalizeH="0" baseline="0" noProof="0" dirty="0" err="1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Calibri"/>
                </a:rPr>
                <a:t>ফোকাস</a:t>
              </a: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Calibri"/>
                </a:rPr>
                <a:t> </a:t>
              </a:r>
              <a:r>
                <a:rPr kumimoji="0" lang="en-US" sz="1800" b="1" i="0" u="none" strike="noStrike" kern="1200" cap="none" spc="0" normalizeH="0" baseline="0" noProof="0" dirty="0" err="1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Calibri"/>
                </a:rPr>
                <a:t>করে</a:t>
              </a:r>
              <a:r>
                <a:rPr kumimoji="0" lang="en-US" sz="1800" b="1" i="0" u="none" strike="noStrike" kern="1200" cap="none" spc="0" normalizeH="0" baseline="0" noProof="0" dirty="0" smtClean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Calibri"/>
                </a:rPr>
                <a:t>। </a:t>
              </a:r>
              <a:r>
                <a:rPr kumimoji="0" lang="en-US" sz="1800" b="1" i="0" u="none" strike="noStrike" kern="1200" cap="none" spc="0" normalizeH="0" baseline="0" noProof="0" dirty="0" err="1" smtClean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Calibri"/>
                </a:rPr>
                <a:t>চোখের</a:t>
              </a:r>
              <a:r>
                <a:rPr kumimoji="0" lang="en-US" sz="1800" b="1" i="0" u="none" strike="noStrike" kern="1200" cap="none" spc="0" normalizeH="0" baseline="0" noProof="0" dirty="0" smtClean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Calibri"/>
                </a:rPr>
                <a:t> </a:t>
              </a:r>
              <a:r>
                <a:rPr kumimoji="0" lang="en-US" sz="1800" b="1" i="0" u="none" strike="noStrike" kern="1200" cap="none" spc="0" normalizeH="0" baseline="0" noProof="0" dirty="0" err="1" smtClean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Calibri"/>
                </a:rPr>
                <a:t>লেন্স</a:t>
              </a:r>
              <a:r>
                <a:rPr kumimoji="0" lang="en-US" sz="1800" b="1" i="0" u="none" strike="noStrike" kern="1200" cap="none" spc="0" normalizeH="0" baseline="0" noProof="0" dirty="0" smtClean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Calibri"/>
                </a:rPr>
                <a:t> </a:t>
              </a:r>
              <a:r>
                <a:rPr kumimoji="0" lang="en-US" sz="1800" b="1" i="0" u="none" strike="noStrike" kern="1200" cap="none" spc="0" normalizeH="0" baseline="0" noProof="0" dirty="0" err="1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Calibri"/>
                </a:rPr>
                <a:t>সয়ংক্রিয়ভাবে</a:t>
              </a: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Calibri"/>
                </a:rPr>
                <a:t> </a:t>
              </a:r>
              <a:r>
                <a:rPr kumimoji="0" lang="en-US" sz="1800" b="1" i="0" u="none" strike="noStrike" kern="1200" cap="none" spc="0" normalizeH="0" baseline="0" noProof="0" dirty="0" err="1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Calibri"/>
                </a:rPr>
                <a:t>দুরের</a:t>
              </a: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Calibri"/>
                </a:rPr>
                <a:t> </a:t>
              </a:r>
              <a:r>
                <a:rPr kumimoji="0" lang="en-US" sz="1800" b="1" i="0" u="none" strike="noStrike" kern="1200" cap="none" spc="0" normalizeH="0" baseline="0" noProof="0" dirty="0" err="1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Calibri"/>
                </a:rPr>
                <a:t>এবং</a:t>
              </a: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Calibri"/>
                </a:rPr>
                <a:t> </a:t>
              </a:r>
              <a:r>
                <a:rPr kumimoji="0" lang="en-US" sz="1800" b="1" i="0" u="none" strike="noStrike" kern="1200" cap="none" spc="0" normalizeH="0" baseline="0" noProof="0" dirty="0" err="1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Calibri"/>
                </a:rPr>
                <a:t>কাছের</a:t>
              </a: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Calibri"/>
                </a:rPr>
                <a:t> </a:t>
              </a:r>
              <a:r>
                <a:rPr kumimoji="0" lang="en-US" sz="1800" b="1" i="0" u="none" strike="noStrike" kern="1200" cap="none" spc="0" normalizeH="0" baseline="0" noProof="0" dirty="0" err="1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Calibri"/>
                </a:rPr>
                <a:t>বস্তুর</a:t>
              </a: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Calibri"/>
                </a:rPr>
                <a:t>  </a:t>
              </a:r>
              <a:r>
                <a:rPr kumimoji="0" lang="en-US" sz="1800" b="1" i="0" u="none" strike="noStrike" kern="1200" cap="none" spc="0" normalizeH="0" baseline="0" noProof="0" dirty="0" err="1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Calibri"/>
                </a:rPr>
                <a:t>ফোকাস</a:t>
              </a: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Calibri"/>
                </a:rPr>
                <a:t> </a:t>
              </a:r>
              <a:r>
                <a:rPr kumimoji="0" lang="en-US" sz="1800" b="1" i="0" u="none" strike="noStrike" kern="1200" cap="none" spc="0" normalizeH="0" baseline="0" noProof="0" dirty="0" err="1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Calibri"/>
                </a:rPr>
                <a:t>নিয়ন্ত্রন</a:t>
              </a: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Calibri"/>
                </a:rPr>
                <a:t> </a:t>
              </a:r>
              <a:r>
                <a:rPr kumimoji="0" lang="en-US" sz="1800" b="1" i="0" u="none" strike="noStrike" kern="1200" cap="none" spc="0" normalizeH="0" baseline="0" noProof="0" dirty="0" err="1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Calibri"/>
                </a:rPr>
                <a:t>করতে</a:t>
              </a: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Calibri"/>
                </a:rPr>
                <a:t> </a:t>
              </a:r>
              <a:r>
                <a:rPr kumimoji="0" lang="en-US" sz="1800" b="1" i="0" u="none" strike="noStrike" kern="1200" cap="none" spc="0" normalizeH="0" baseline="0" noProof="0" dirty="0" err="1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Calibri"/>
                </a:rPr>
                <a:t>পারে</a:t>
              </a: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Calibri"/>
                </a:rPr>
                <a:t>। </a:t>
              </a:r>
              <a:r>
                <a:rPr kumimoji="0" lang="en-US" sz="1800" b="1" i="0" u="none" strike="noStrike" kern="1200" cap="none" spc="0" normalizeH="0" baseline="0" noProof="0" dirty="0" err="1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Calibri"/>
                </a:rPr>
                <a:t>লেন্সের</a:t>
              </a: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Calibri"/>
                </a:rPr>
                <a:t> </a:t>
              </a:r>
              <a:r>
                <a:rPr kumimoji="0" lang="en-US" sz="1800" b="1" i="0" u="none" strike="noStrike" kern="1200" cap="none" spc="0" normalizeH="0" baseline="0" noProof="0" dirty="0" err="1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Calibri"/>
                </a:rPr>
                <a:t>ফোকাস</a:t>
              </a: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Calibri"/>
                </a:rPr>
                <a:t> </a:t>
              </a:r>
              <a:r>
                <a:rPr kumimoji="0" lang="en-US" sz="1800" b="1" i="0" u="none" strike="noStrike" kern="1200" cap="none" spc="0" normalizeH="0" baseline="0" noProof="0" dirty="0" err="1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Calibri"/>
                </a:rPr>
                <a:t>দুরত্বের</a:t>
              </a: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Calibri"/>
                </a:rPr>
                <a:t> </a:t>
              </a:r>
              <a:r>
                <a:rPr kumimoji="0" lang="en-US" sz="1800" b="1" i="0" u="none" strike="noStrike" kern="1200" cap="none" spc="0" normalizeH="0" baseline="0" noProof="0" dirty="0" err="1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Calibri"/>
                </a:rPr>
                <a:t>সামান্য</a:t>
              </a: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Calibri"/>
                </a:rPr>
                <a:t> </a:t>
              </a:r>
              <a:r>
                <a:rPr kumimoji="0" lang="en-US" sz="1800" b="1" i="0" u="none" strike="noStrike" kern="1200" cap="none" spc="0" normalizeH="0" baseline="0" noProof="0" dirty="0" err="1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Calibri"/>
                </a:rPr>
                <a:t>তারতম্য</a:t>
              </a: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Calibri"/>
                </a:rPr>
                <a:t> হলে </a:t>
              </a:r>
              <a:r>
                <a:rPr kumimoji="0" lang="en-US" sz="1800" b="1" i="0" u="none" strike="noStrike" kern="1200" cap="none" spc="0" normalizeH="0" baseline="0" noProof="0" dirty="0" err="1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Calibri"/>
                </a:rPr>
                <a:t>আমাদের</a:t>
              </a: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Calibri"/>
                </a:rPr>
                <a:t> </a:t>
              </a:r>
              <a:r>
                <a:rPr kumimoji="0" lang="en-US" sz="1800" b="1" i="0" u="none" strike="noStrike" kern="1200" cap="none" spc="0" normalizeH="0" baseline="0" noProof="0" dirty="0" err="1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Calibri"/>
                </a:rPr>
                <a:t>চোখ</a:t>
              </a: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Calibri"/>
                </a:rPr>
                <a:t> </a:t>
              </a:r>
              <a:r>
                <a:rPr kumimoji="0" lang="en-US" sz="1800" b="1" i="0" u="none" strike="noStrike" kern="1200" cap="none" spc="0" normalizeH="0" baseline="0" noProof="0" dirty="0" err="1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Calibri"/>
                </a:rPr>
                <a:t>ত্রুটিগ্রস্থ</a:t>
              </a: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Calibri"/>
                </a:rPr>
                <a:t> </a:t>
              </a:r>
              <a:r>
                <a:rPr kumimoji="0" lang="en-US" sz="1800" b="1" i="0" u="none" strike="noStrike" kern="1200" cap="none" spc="0" normalizeH="0" baseline="0" noProof="0" dirty="0" err="1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Calibri"/>
                </a:rPr>
                <a:t>হয়</a:t>
              </a: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Calibri"/>
                </a:rPr>
                <a:t>।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/>
              </a:endParaRPr>
            </a:p>
          </p:txBody>
        </p:sp>
        <p:sp>
          <p:nvSpPr>
            <p:cNvPr id="11" name="Rectangle 10"/>
            <p:cNvSpPr/>
            <p:nvPr/>
          </p:nvSpPr>
          <p:spPr>
            <a:xfrm>
              <a:off x="476760" y="1057591"/>
              <a:ext cx="705642" cy="400110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  <a:scene3d>
                <a:camera prst="orthographicFront"/>
                <a:lightRig rig="glow" dir="tl">
                  <a:rot lat="0" lon="0" rev="5400000"/>
                </a:lightRig>
              </a:scene3d>
              <a:sp3d contourW="12700">
                <a:bevelT w="25400" h="25400"/>
                <a:contourClr>
                  <a:schemeClr val="accent6">
                    <a:shade val="73000"/>
                  </a:schemeClr>
                </a:contourClr>
              </a:sp3d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1" i="0" u="none" strike="noStrike" kern="1200" cap="none" spc="0" normalizeH="0" baseline="0" noProof="0" dirty="0" err="1">
                  <a:ln w="11430"/>
                  <a:gradFill>
                    <a:gsLst>
                      <a:gs pos="0">
                        <a:srgbClr val="F79646">
                          <a:tint val="90000"/>
                          <a:satMod val="120000"/>
                        </a:srgbClr>
                      </a:gs>
                      <a:gs pos="25000">
                        <a:srgbClr val="F79646">
                          <a:tint val="93000"/>
                          <a:satMod val="120000"/>
                        </a:srgbClr>
                      </a:gs>
                      <a:gs pos="50000">
                        <a:srgbClr val="F79646">
                          <a:shade val="89000"/>
                          <a:satMod val="110000"/>
                        </a:srgbClr>
                      </a:gs>
                      <a:gs pos="75000">
                        <a:srgbClr val="F79646">
                          <a:tint val="93000"/>
                          <a:satMod val="120000"/>
                        </a:srgbClr>
                      </a:gs>
                      <a:gs pos="100000">
                        <a:srgbClr val="F79646">
                          <a:tint val="90000"/>
                          <a:satMod val="120000"/>
                        </a:srgbClr>
                      </a:gs>
                    </a:gsLst>
                    <a:lin ang="5400000"/>
                  </a:gradFill>
                  <a:effectLst>
                    <a:outerShdw blurRad="80000" dist="40000" dir="5040000" algn="tl">
                      <a:srgbClr val="000000">
                        <a:alpha val="30000"/>
                      </a:srgbClr>
                    </a:outerShdw>
                  </a:effectLst>
                  <a:uLnTx/>
                  <a:uFillTx/>
                  <a:latin typeface="Calibri"/>
                </a:rPr>
                <a:t>মণিঃ</a:t>
              </a:r>
              <a:endParaRPr kumimoji="0" lang="en-US" sz="2000" b="1" i="0" u="none" strike="noStrike" kern="1200" cap="none" spc="0" normalizeH="0" baseline="0" noProof="0" dirty="0">
                <a:ln w="11430"/>
                <a:gradFill>
                  <a:gsLst>
                    <a:gs pos="0">
                      <a:srgbClr val="F79646">
                        <a:tint val="90000"/>
                        <a:satMod val="120000"/>
                      </a:srgbClr>
                    </a:gs>
                    <a:gs pos="25000">
                      <a:srgbClr val="F79646">
                        <a:tint val="93000"/>
                        <a:satMod val="120000"/>
                      </a:srgbClr>
                    </a:gs>
                    <a:gs pos="50000">
                      <a:srgbClr val="F79646">
                        <a:shade val="89000"/>
                        <a:satMod val="110000"/>
                      </a:srgbClr>
                    </a:gs>
                    <a:gs pos="75000">
                      <a:srgbClr val="F79646">
                        <a:tint val="93000"/>
                        <a:satMod val="120000"/>
                      </a:srgbClr>
                    </a:gs>
                    <a:gs pos="100000">
                      <a:srgbClr val="F79646">
                        <a:tint val="90000"/>
                        <a:satMod val="120000"/>
                      </a:srgb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Calibri"/>
              </a:endParaRPr>
            </a:p>
          </p:txBody>
        </p:sp>
        <p:sp>
          <p:nvSpPr>
            <p:cNvPr id="12" name="Rectangle 11"/>
            <p:cNvSpPr/>
            <p:nvPr/>
          </p:nvSpPr>
          <p:spPr>
            <a:xfrm>
              <a:off x="498959" y="3886200"/>
              <a:ext cx="771365" cy="400110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  <a:scene3d>
                <a:camera prst="orthographicFront"/>
                <a:lightRig rig="glow" dir="tl">
                  <a:rot lat="0" lon="0" rev="5400000"/>
                </a:lightRig>
              </a:scene3d>
              <a:sp3d contourW="12700">
                <a:bevelT w="25400" h="25400"/>
                <a:contourClr>
                  <a:schemeClr val="accent6">
                    <a:shade val="73000"/>
                  </a:schemeClr>
                </a:contourClr>
              </a:sp3d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1" i="0" u="none" strike="noStrike" kern="1200" cap="none" spc="0" normalizeH="0" baseline="0" noProof="0" dirty="0" err="1" smtClean="0">
                  <a:ln w="11430"/>
                  <a:gradFill>
                    <a:gsLst>
                      <a:gs pos="0">
                        <a:srgbClr val="F79646">
                          <a:tint val="90000"/>
                          <a:satMod val="120000"/>
                        </a:srgbClr>
                      </a:gs>
                      <a:gs pos="25000">
                        <a:srgbClr val="F79646">
                          <a:tint val="93000"/>
                          <a:satMod val="120000"/>
                        </a:srgbClr>
                      </a:gs>
                      <a:gs pos="50000">
                        <a:srgbClr val="F79646">
                          <a:shade val="89000"/>
                          <a:satMod val="110000"/>
                        </a:srgbClr>
                      </a:gs>
                      <a:gs pos="75000">
                        <a:srgbClr val="F79646">
                          <a:tint val="93000"/>
                          <a:satMod val="120000"/>
                        </a:srgbClr>
                      </a:gs>
                      <a:gs pos="100000">
                        <a:srgbClr val="F79646">
                          <a:tint val="90000"/>
                          <a:satMod val="120000"/>
                        </a:srgbClr>
                      </a:gs>
                    </a:gsLst>
                    <a:lin ang="5400000"/>
                  </a:gradFill>
                  <a:effectLst>
                    <a:outerShdw blurRad="80000" dist="40000" dir="5040000" algn="tl">
                      <a:srgbClr val="000000">
                        <a:alpha val="30000"/>
                      </a:srgbClr>
                    </a:outerShdw>
                  </a:effectLst>
                  <a:uLnTx/>
                  <a:uFillTx/>
                  <a:latin typeface="Calibri"/>
                </a:rPr>
                <a:t>লেন্সঃ</a:t>
              </a:r>
              <a:endParaRPr kumimoji="0" lang="en-US" sz="2000" b="1" i="0" u="none" strike="noStrike" kern="1200" cap="none" spc="0" normalizeH="0" baseline="0" noProof="0" dirty="0">
                <a:ln w="11430"/>
                <a:gradFill>
                  <a:gsLst>
                    <a:gs pos="0">
                      <a:srgbClr val="F79646">
                        <a:tint val="90000"/>
                        <a:satMod val="120000"/>
                      </a:srgbClr>
                    </a:gs>
                    <a:gs pos="25000">
                      <a:srgbClr val="F79646">
                        <a:tint val="93000"/>
                        <a:satMod val="120000"/>
                      </a:srgbClr>
                    </a:gs>
                    <a:gs pos="50000">
                      <a:srgbClr val="F79646">
                        <a:shade val="89000"/>
                        <a:satMod val="110000"/>
                      </a:srgbClr>
                    </a:gs>
                    <a:gs pos="75000">
                      <a:srgbClr val="F79646">
                        <a:tint val="93000"/>
                        <a:satMod val="120000"/>
                      </a:srgbClr>
                    </a:gs>
                    <a:gs pos="100000">
                      <a:srgbClr val="F79646">
                        <a:tint val="90000"/>
                        <a:satMod val="120000"/>
                      </a:srgb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Calibri"/>
              </a:endParaRPr>
            </a:p>
          </p:txBody>
        </p:sp>
      </p:grpSp>
      <p:sp>
        <p:nvSpPr>
          <p:cNvPr id="13" name="Frame 12"/>
          <p:cNvSpPr/>
          <p:nvPr/>
        </p:nvSpPr>
        <p:spPr>
          <a:xfrm>
            <a:off x="0" y="0"/>
            <a:ext cx="12192000" cy="6858000"/>
          </a:xfrm>
          <a:prstGeom prst="frame">
            <a:avLst/>
          </a:prstGeom>
          <a:blipFill>
            <a:blip r:embed="rId3"/>
            <a:tile tx="0" ty="0" sx="100000" sy="100000" flip="none" algn="tl"/>
          </a:blipFill>
          <a:ln w="57150"/>
          <a:effectLst>
            <a:glow rad="228600">
              <a:schemeClr val="accent6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pic>
        <p:nvPicPr>
          <p:cNvPr id="14" name="Picture 1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03931" y="973506"/>
            <a:ext cx="6431837" cy="7071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39556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14:shred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1907615" y="1954530"/>
            <a:ext cx="8242225" cy="3813671"/>
            <a:chOff x="173218" y="988200"/>
            <a:chExt cx="8924020" cy="5414011"/>
          </a:xfrm>
        </p:grpSpPr>
        <p:pic>
          <p:nvPicPr>
            <p:cNvPr id="3" name="Picture 2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2036" t="8058" r="18948" b="4546"/>
            <a:stretch/>
          </p:blipFill>
          <p:spPr>
            <a:xfrm>
              <a:off x="4703939" y="2424411"/>
              <a:ext cx="4393299" cy="3823989"/>
            </a:xfrm>
            <a:prstGeom prst="rect">
              <a:avLst/>
            </a:prstGeom>
          </p:spPr>
        </p:pic>
        <p:sp>
          <p:nvSpPr>
            <p:cNvPr id="4" name="TextBox 2"/>
            <p:cNvSpPr txBox="1"/>
            <p:nvPr/>
          </p:nvSpPr>
          <p:spPr>
            <a:xfrm>
              <a:off x="3086100" y="5877895"/>
              <a:ext cx="2201139" cy="5243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b="1" i="0" u="none" strike="noStrike" kern="1200" cap="none" spc="0" normalizeH="0" baseline="0" noProof="0" dirty="0" err="1" smtClean="0">
                  <a:ln>
                    <a:noFill/>
                  </a:ln>
                  <a:solidFill>
                    <a:srgbClr val="F79646"/>
                  </a:solidFill>
                  <a:effectLst/>
                  <a:uLnTx/>
                  <a:uFillTx/>
                  <a:latin typeface="Calibri"/>
                </a:rPr>
                <a:t>অপটিক্যাল</a:t>
              </a:r>
              <a:r>
                <a:rPr kumimoji="0" lang="en-US" b="1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F79646"/>
                  </a:solidFill>
                  <a:effectLst/>
                  <a:uLnTx/>
                  <a:uFillTx/>
                  <a:latin typeface="Calibri"/>
                </a:rPr>
                <a:t> </a:t>
              </a:r>
              <a:r>
                <a:rPr kumimoji="0" lang="en-US" b="1" i="0" u="none" strike="noStrike" kern="1200" cap="none" spc="0" normalizeH="0" baseline="0" noProof="0" dirty="0" err="1" smtClean="0">
                  <a:ln>
                    <a:noFill/>
                  </a:ln>
                  <a:solidFill>
                    <a:srgbClr val="F79646"/>
                  </a:solidFill>
                  <a:effectLst/>
                  <a:uLnTx/>
                  <a:uFillTx/>
                  <a:latin typeface="Calibri"/>
                </a:rPr>
                <a:t>নার্ভ</a:t>
              </a:r>
              <a:r>
                <a:rPr kumimoji="0" lang="en-US" b="1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F79646"/>
                  </a:solidFill>
                  <a:effectLst/>
                  <a:uLnTx/>
                  <a:uFillTx/>
                  <a:latin typeface="Calibri"/>
                </a:rPr>
                <a:t> </a:t>
              </a:r>
              <a:endParaRPr kumimoji="0" lang="en-US" b="1" i="0" u="none" strike="noStrike" kern="1200" cap="none" spc="0" normalizeH="0" baseline="0" noProof="0" dirty="0">
                <a:ln>
                  <a:noFill/>
                </a:ln>
                <a:solidFill>
                  <a:srgbClr val="F79646"/>
                </a:solidFill>
                <a:effectLst/>
                <a:uLnTx/>
                <a:uFillTx/>
                <a:latin typeface="Vrinda" pitchFamily="34" charset="0"/>
                <a:cs typeface="Vrinda" pitchFamily="34" charset="0"/>
              </a:endParaRPr>
            </a:p>
          </p:txBody>
        </p:sp>
        <p:sp>
          <p:nvSpPr>
            <p:cNvPr id="5" name="TextBox 3"/>
            <p:cNvSpPr txBox="1"/>
            <p:nvPr/>
          </p:nvSpPr>
          <p:spPr>
            <a:xfrm>
              <a:off x="1905000" y="2907268"/>
              <a:ext cx="118110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F79646"/>
                  </a:solidFill>
                  <a:effectLst/>
                  <a:uLnTx/>
                  <a:uFillTx/>
                  <a:latin typeface="Calibri"/>
                </a:rPr>
                <a:t>রেটিনা</a:t>
              </a:r>
              <a:endPara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F79646"/>
                </a:solidFill>
                <a:effectLst/>
                <a:uLnTx/>
                <a:uFillTx/>
                <a:latin typeface="Calibri"/>
              </a:endParaRPr>
            </a:p>
          </p:txBody>
        </p:sp>
        <p:cxnSp>
          <p:nvCxnSpPr>
            <p:cNvPr id="6" name="Straight Arrow Connector 5"/>
            <p:cNvCxnSpPr/>
            <p:nvPr/>
          </p:nvCxnSpPr>
          <p:spPr>
            <a:xfrm flipV="1">
              <a:off x="4158094" y="4876800"/>
              <a:ext cx="4223906" cy="1001095"/>
            </a:xfrm>
            <a:prstGeom prst="straightConnector1">
              <a:avLst/>
            </a:prstGeom>
            <a:noFill/>
            <a:ln w="28575" cap="flat" cmpd="sng" algn="ctr">
              <a:solidFill>
                <a:srgbClr val="C00000"/>
              </a:solidFill>
              <a:prstDash val="solid"/>
              <a:tailEnd type="arrow"/>
            </a:ln>
            <a:effectLst/>
          </p:spPr>
        </p:cxnSp>
        <p:sp>
          <p:nvSpPr>
            <p:cNvPr id="7" name="TextBox 8"/>
            <p:cNvSpPr txBox="1"/>
            <p:nvPr/>
          </p:nvSpPr>
          <p:spPr>
            <a:xfrm>
              <a:off x="533400" y="990601"/>
              <a:ext cx="7696200" cy="144186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just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F79646">
                      <a:lumMod val="75000"/>
                    </a:srgbClr>
                  </a:solidFill>
                  <a:effectLst/>
                  <a:uLnTx/>
                  <a:uFillTx/>
                  <a:latin typeface="Calibri"/>
                </a:rPr>
                <a:t> </a:t>
              </a:r>
              <a:r>
                <a:rPr kumimoji="0" lang="en-US" sz="1800" b="1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F79646">
                      <a:lumMod val="75000"/>
                    </a:srgbClr>
                  </a:solidFill>
                  <a:effectLst/>
                  <a:uLnTx/>
                  <a:uFillTx/>
                  <a:latin typeface="Calibri"/>
                </a:rPr>
                <a:t>          </a:t>
              </a:r>
              <a:r>
                <a:rPr kumimoji="0" lang="en-US" sz="1800" b="1" i="0" u="none" strike="noStrike" kern="1200" cap="none" spc="0" normalizeH="0" baseline="0" noProof="0" dirty="0" smtClean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Calibri"/>
                </a:rPr>
                <a:t>    </a:t>
              </a:r>
              <a:r>
                <a:rPr kumimoji="0" lang="en-US" sz="1400" b="1" i="0" u="none" strike="noStrike" kern="1200" cap="none" spc="0" normalizeH="0" baseline="0" noProof="0" dirty="0" err="1" smtClean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Calibri"/>
                </a:rPr>
                <a:t>এটি</a:t>
              </a:r>
              <a:r>
                <a:rPr kumimoji="0" lang="en-US" sz="1400" b="1" i="0" u="none" strike="noStrike" kern="1200" cap="none" spc="0" normalizeH="0" baseline="0" noProof="0" dirty="0" smtClean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Calibri"/>
                </a:rPr>
                <a:t> </a:t>
              </a:r>
              <a:r>
                <a:rPr kumimoji="0" lang="en-US" sz="1400" b="1" i="0" u="none" strike="noStrike" kern="1200" cap="none" spc="0" normalizeH="0" baseline="0" noProof="0" dirty="0" err="1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Calibri"/>
                </a:rPr>
                <a:t>অক্ষিগোলকের</a:t>
              </a:r>
              <a:r>
                <a:rPr kumimoji="0" lang="en-US" sz="1400" b="1" i="0" u="none" strike="noStrike" kern="1200" cap="none" spc="0" normalizeH="0" baseline="0" noProof="0" dirty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Calibri"/>
                </a:rPr>
                <a:t> </a:t>
              </a:r>
              <a:r>
                <a:rPr kumimoji="0" lang="en-US" sz="1400" b="1" i="0" u="none" strike="noStrike" kern="1200" cap="none" spc="0" normalizeH="0" baseline="0" noProof="0" dirty="0" err="1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Calibri"/>
                </a:rPr>
                <a:t>ভিতরে</a:t>
              </a:r>
              <a:r>
                <a:rPr kumimoji="0" lang="en-US" sz="1400" b="1" i="0" u="none" strike="noStrike" kern="1200" cap="none" spc="0" normalizeH="0" baseline="0" noProof="0" dirty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Calibri"/>
                </a:rPr>
                <a:t> </a:t>
              </a:r>
              <a:r>
                <a:rPr kumimoji="0" lang="en-US" sz="1400" b="1" i="0" u="none" strike="noStrike" kern="1200" cap="none" spc="0" normalizeH="0" baseline="0" noProof="0" dirty="0" err="1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Calibri"/>
                </a:rPr>
                <a:t>এবং</a:t>
              </a:r>
              <a:r>
                <a:rPr kumimoji="0" lang="en-US" sz="1400" b="1" i="0" u="none" strike="noStrike" kern="1200" cap="none" spc="0" normalizeH="0" baseline="0" noProof="0" dirty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Calibri"/>
                </a:rPr>
                <a:t> </a:t>
              </a:r>
              <a:r>
                <a:rPr kumimoji="0" lang="en-US" sz="1400" b="1" i="0" u="none" strike="noStrike" kern="1200" cap="none" spc="0" normalizeH="0" baseline="0" noProof="0" dirty="0" err="1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Calibri"/>
                </a:rPr>
                <a:t>লেন্সের</a:t>
              </a:r>
              <a:r>
                <a:rPr kumimoji="0" lang="en-US" sz="1400" b="1" i="0" u="none" strike="noStrike" kern="1200" cap="none" spc="0" normalizeH="0" baseline="0" noProof="0" dirty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Calibri"/>
                </a:rPr>
                <a:t> </a:t>
              </a:r>
              <a:r>
                <a:rPr kumimoji="0" lang="en-US" sz="1400" b="1" i="0" u="none" strike="noStrike" kern="1200" cap="none" spc="0" normalizeH="0" baseline="0" noProof="0" dirty="0" err="1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Calibri"/>
                </a:rPr>
                <a:t>ঠিক</a:t>
              </a:r>
              <a:r>
                <a:rPr kumimoji="0" lang="en-US" sz="1400" b="1" i="0" u="none" strike="noStrike" kern="1200" cap="none" spc="0" normalizeH="0" baseline="0" noProof="0" dirty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Calibri"/>
                </a:rPr>
                <a:t> </a:t>
              </a:r>
              <a:r>
                <a:rPr kumimoji="0" lang="en-US" sz="1400" b="1" i="0" u="none" strike="noStrike" kern="1200" cap="none" spc="0" normalizeH="0" baseline="0" noProof="0" dirty="0" err="1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Calibri"/>
                </a:rPr>
                <a:t>পিছনে</a:t>
              </a:r>
              <a:r>
                <a:rPr kumimoji="0" lang="en-US" sz="1400" b="1" i="0" u="none" strike="noStrike" kern="1200" cap="none" spc="0" normalizeH="0" baseline="0" noProof="0" dirty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Calibri"/>
                </a:rPr>
                <a:t> </a:t>
              </a:r>
              <a:r>
                <a:rPr kumimoji="0" lang="en-US" sz="1400" b="1" i="0" u="none" strike="noStrike" kern="1200" cap="none" spc="0" normalizeH="0" baseline="0" noProof="0" dirty="0" err="1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Calibri"/>
                </a:rPr>
                <a:t>অবস্থিত</a:t>
              </a:r>
              <a:r>
                <a:rPr kumimoji="0" lang="en-US" sz="1400" b="1" i="0" u="none" strike="noStrike" kern="1200" cap="none" spc="0" normalizeH="0" baseline="0" noProof="0" dirty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Calibri"/>
                </a:rPr>
                <a:t> </a:t>
              </a:r>
              <a:r>
                <a:rPr kumimoji="0" lang="en-US" sz="1400" b="1" i="0" u="none" strike="noStrike" kern="1200" cap="none" spc="0" normalizeH="0" baseline="0" noProof="0" dirty="0" err="1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Calibri"/>
                </a:rPr>
                <a:t>বিশেষ</a:t>
              </a:r>
              <a:r>
                <a:rPr kumimoji="0" lang="en-US" sz="1400" b="1" i="0" u="none" strike="noStrike" kern="1200" cap="none" spc="0" normalizeH="0" baseline="0" noProof="0" dirty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Calibri"/>
                </a:rPr>
                <a:t> </a:t>
              </a:r>
              <a:r>
                <a:rPr kumimoji="0" lang="en-US" sz="1400" b="1" i="0" u="none" strike="noStrike" kern="1200" cap="none" spc="0" normalizeH="0" baseline="0" noProof="0" dirty="0" err="1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Calibri"/>
                </a:rPr>
                <a:t>ধরণের</a:t>
              </a:r>
              <a:r>
                <a:rPr kumimoji="0" lang="en-US" sz="1400" b="1" i="0" u="none" strike="noStrike" kern="1200" cap="none" spc="0" normalizeH="0" baseline="0" noProof="0" dirty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Calibri"/>
                </a:rPr>
                <a:t> </a:t>
              </a:r>
              <a:r>
                <a:rPr kumimoji="0" lang="en-US" sz="1400" b="1" i="0" u="none" strike="noStrike" kern="1200" cap="none" spc="0" normalizeH="0" baseline="0" noProof="0" dirty="0" err="1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Calibri"/>
                </a:rPr>
                <a:t>আলোক</a:t>
              </a:r>
              <a:r>
                <a:rPr kumimoji="0" lang="en-US" sz="1400" b="1" i="0" u="none" strike="noStrike" kern="1200" cap="none" spc="0" normalizeH="0" baseline="0" noProof="0" dirty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Calibri"/>
                </a:rPr>
                <a:t> </a:t>
              </a:r>
              <a:r>
                <a:rPr kumimoji="0" lang="en-US" sz="1400" b="1" i="0" u="none" strike="noStrike" kern="1200" cap="none" spc="0" normalizeH="0" baseline="0" noProof="0" dirty="0" err="1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Calibri"/>
                </a:rPr>
                <a:t>সংবেদী</a:t>
              </a:r>
              <a:r>
                <a:rPr kumimoji="0" lang="en-US" sz="1400" b="1" i="0" u="none" strike="noStrike" kern="1200" cap="none" spc="0" normalizeH="0" baseline="0" noProof="0" dirty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Calibri"/>
                </a:rPr>
                <a:t> </a:t>
              </a:r>
              <a:r>
                <a:rPr kumimoji="0" lang="en-US" sz="1400" b="1" i="0" u="none" strike="noStrike" kern="1200" cap="none" spc="0" normalizeH="0" baseline="0" noProof="0" dirty="0" err="1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Calibri"/>
                </a:rPr>
                <a:t>মাংসপেশী।বিভিন্ন</a:t>
              </a:r>
              <a:r>
                <a:rPr kumimoji="0" lang="en-US" sz="1400" b="1" i="0" u="none" strike="noStrike" kern="1200" cap="none" spc="0" normalizeH="0" baseline="0" noProof="0" dirty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Calibri"/>
                </a:rPr>
                <a:t> </a:t>
              </a:r>
              <a:r>
                <a:rPr kumimoji="0" lang="en-US" sz="1400" b="1" i="0" u="none" strike="noStrike" kern="1200" cap="none" spc="0" normalizeH="0" baseline="0" noProof="0" dirty="0" err="1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Calibri"/>
                </a:rPr>
                <a:t>উজ্জ্বলতার</a:t>
              </a:r>
              <a:r>
                <a:rPr kumimoji="0" lang="en-US" sz="1400" b="1" i="0" u="none" strike="noStrike" kern="1200" cap="none" spc="0" normalizeH="0" baseline="0" noProof="0" dirty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Calibri"/>
                </a:rPr>
                <a:t> </a:t>
              </a:r>
              <a:r>
                <a:rPr kumimoji="0" lang="en-US" sz="1400" b="1" i="0" u="none" strike="noStrike" kern="1200" cap="none" spc="0" normalizeH="0" baseline="0" noProof="0" dirty="0" err="1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Calibri"/>
                </a:rPr>
                <a:t>এবং</a:t>
              </a:r>
              <a:r>
                <a:rPr kumimoji="0" lang="en-US" sz="1400" b="1" i="0" u="none" strike="noStrike" kern="1200" cap="none" spc="0" normalizeH="0" baseline="0" noProof="0" dirty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Calibri"/>
                </a:rPr>
                <a:t> </a:t>
              </a:r>
              <a:r>
                <a:rPr kumimoji="0" lang="en-US" sz="1400" b="1" i="0" u="none" strike="noStrike" kern="1200" cap="none" spc="0" normalizeH="0" baseline="0" noProof="0" dirty="0" err="1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Calibri"/>
                </a:rPr>
                <a:t>বিভিন্ন</a:t>
              </a:r>
              <a:r>
                <a:rPr kumimoji="0" lang="en-US" sz="1400" b="1" i="0" u="none" strike="noStrike" kern="1200" cap="none" spc="0" normalizeH="0" baseline="0" noProof="0" dirty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Calibri"/>
                </a:rPr>
                <a:t> </a:t>
              </a:r>
              <a:r>
                <a:rPr kumimoji="0" lang="en-US" sz="1400" b="1" i="0" u="none" strike="noStrike" kern="1200" cap="none" spc="0" normalizeH="0" baseline="0" noProof="0" dirty="0" err="1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Calibri"/>
                </a:rPr>
                <a:t>বর্ণের</a:t>
              </a:r>
              <a:r>
                <a:rPr kumimoji="0" lang="en-US" sz="1400" b="1" i="0" u="none" strike="noStrike" kern="1200" cap="none" spc="0" normalizeH="0" baseline="0" noProof="0" dirty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Calibri"/>
                </a:rPr>
                <a:t> </a:t>
              </a:r>
              <a:r>
                <a:rPr kumimoji="0" lang="en-US" sz="1400" b="1" i="0" u="none" strike="noStrike" kern="1200" cap="none" spc="0" normalizeH="0" baseline="0" noProof="0" dirty="0" err="1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Calibri"/>
                </a:rPr>
                <a:t>আলোর</a:t>
              </a:r>
              <a:r>
                <a:rPr kumimoji="0" lang="en-US" sz="1400" b="1" i="0" u="none" strike="noStrike" kern="1200" cap="none" spc="0" normalizeH="0" baseline="0" noProof="0" dirty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Calibri"/>
                </a:rPr>
                <a:t> </a:t>
              </a:r>
              <a:r>
                <a:rPr kumimoji="0" lang="en-US" sz="1400" b="1" i="0" u="none" strike="noStrike" kern="1200" cap="none" spc="0" normalizeH="0" baseline="0" noProof="0" dirty="0" err="1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Calibri"/>
                </a:rPr>
                <a:t>দ্বারা</a:t>
              </a:r>
              <a:r>
                <a:rPr kumimoji="0" lang="en-US" sz="1400" b="1" i="0" u="none" strike="noStrike" kern="1200" cap="none" spc="0" normalizeH="0" baseline="0" noProof="0" dirty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Calibri"/>
                </a:rPr>
                <a:t> </a:t>
              </a:r>
              <a:r>
                <a:rPr kumimoji="0" lang="en-US" sz="1400" b="1" i="0" u="none" strike="noStrike" kern="1200" cap="none" spc="0" normalizeH="0" baseline="0" noProof="0" dirty="0" err="1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Calibri"/>
                </a:rPr>
                <a:t>উদ্দিপ্ত</a:t>
              </a:r>
              <a:r>
                <a:rPr kumimoji="0" lang="en-US" sz="1400" b="1" i="0" u="none" strike="noStrike" kern="1200" cap="none" spc="0" normalizeH="0" baseline="0" noProof="0" dirty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Calibri"/>
                </a:rPr>
                <a:t> </a:t>
              </a:r>
              <a:r>
                <a:rPr kumimoji="0" lang="en-US" sz="1400" b="1" i="0" u="none" strike="noStrike" kern="1200" cap="none" spc="0" normalizeH="0" baseline="0" noProof="0" dirty="0" err="1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Calibri"/>
                </a:rPr>
                <a:t>হয়ে</a:t>
              </a:r>
              <a:r>
                <a:rPr kumimoji="0" lang="en-US" sz="1400" b="1" i="0" u="none" strike="noStrike" kern="1200" cap="none" spc="0" normalizeH="0" baseline="0" noProof="0" dirty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Calibri"/>
                </a:rPr>
                <a:t> </a:t>
              </a:r>
              <a:r>
                <a:rPr kumimoji="0" lang="en-US" sz="1400" b="1" i="0" u="none" strike="noStrike" kern="1200" cap="none" spc="0" normalizeH="0" baseline="0" noProof="0" dirty="0" err="1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Calibri"/>
                </a:rPr>
                <a:t>এটি</a:t>
              </a:r>
              <a:r>
                <a:rPr kumimoji="0" lang="en-US" sz="1400" b="1" i="0" u="none" strike="noStrike" kern="1200" cap="none" spc="0" normalizeH="0" baseline="0" noProof="0" dirty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Calibri"/>
                </a:rPr>
                <a:t> </a:t>
              </a:r>
              <a:r>
                <a:rPr kumimoji="0" lang="en-US" sz="1400" b="1" i="0" u="none" strike="noStrike" kern="1200" cap="none" spc="0" normalizeH="0" baseline="0" noProof="0" dirty="0" err="1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Calibri"/>
                </a:rPr>
                <a:t>বিশেষ</a:t>
              </a:r>
              <a:r>
                <a:rPr kumimoji="0" lang="en-US" sz="1400" b="1" i="0" u="none" strike="noStrike" kern="1200" cap="none" spc="0" normalizeH="0" baseline="0" noProof="0" dirty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Calibri"/>
                </a:rPr>
                <a:t> </a:t>
              </a:r>
              <a:r>
                <a:rPr kumimoji="0" lang="en-US" sz="1400" b="1" i="0" u="none" strike="noStrike" kern="1200" cap="none" spc="0" normalizeH="0" baseline="0" noProof="0" dirty="0" err="1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Calibri"/>
                </a:rPr>
                <a:t>ধরণের</a:t>
              </a:r>
              <a:r>
                <a:rPr kumimoji="0" lang="en-US" sz="1400" b="1" i="0" u="none" strike="noStrike" kern="1200" cap="none" spc="0" normalizeH="0" baseline="0" noProof="0" dirty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Calibri"/>
                </a:rPr>
                <a:t> </a:t>
              </a:r>
              <a:r>
                <a:rPr kumimoji="0" lang="en-US" sz="1400" b="1" i="0" u="none" strike="noStrike" kern="1200" cap="none" spc="0" normalizeH="0" baseline="0" noProof="0" dirty="0" err="1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Calibri"/>
                </a:rPr>
                <a:t>সংকেত</a:t>
              </a:r>
              <a:r>
                <a:rPr kumimoji="0" lang="en-US" sz="1400" b="1" i="0" u="none" strike="noStrike" kern="1200" cap="none" spc="0" normalizeH="0" baseline="0" noProof="0" dirty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Calibri"/>
                </a:rPr>
                <a:t> </a:t>
              </a:r>
              <a:r>
                <a:rPr kumimoji="0" lang="en-US" sz="1400" b="1" i="0" u="none" strike="noStrike" kern="1200" cap="none" spc="0" normalizeH="0" baseline="0" noProof="0" dirty="0" err="1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Calibri"/>
                </a:rPr>
                <a:t>তৈরী</a:t>
              </a:r>
              <a:r>
                <a:rPr kumimoji="0" lang="en-US" sz="1400" b="1" i="0" u="none" strike="noStrike" kern="1200" cap="none" spc="0" normalizeH="0" baseline="0" noProof="0" dirty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Calibri"/>
                </a:rPr>
                <a:t> </a:t>
              </a:r>
              <a:r>
                <a:rPr kumimoji="0" lang="en-US" sz="1400" b="1" i="0" u="none" strike="noStrike" kern="1200" cap="none" spc="0" normalizeH="0" baseline="0" noProof="0" dirty="0" err="1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Calibri"/>
                </a:rPr>
                <a:t>করে</a:t>
              </a:r>
              <a:r>
                <a:rPr kumimoji="0" lang="en-US" sz="1400" b="1" i="0" u="none" strike="noStrike" kern="1200" cap="none" spc="0" normalizeH="0" baseline="0" noProof="0" dirty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Calibri"/>
                </a:rPr>
                <a:t> </a:t>
              </a:r>
              <a:r>
                <a:rPr kumimoji="0" lang="en-US" sz="1400" b="1" i="0" u="none" strike="noStrike" kern="1200" cap="none" spc="0" normalizeH="0" baseline="0" noProof="0" dirty="0" err="1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Calibri"/>
                </a:rPr>
                <a:t>মস্তিস্কে</a:t>
              </a:r>
              <a:r>
                <a:rPr kumimoji="0" lang="en-US" sz="1400" b="1" i="0" u="none" strike="noStrike" kern="1200" cap="none" spc="0" normalizeH="0" baseline="0" noProof="0" dirty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Calibri"/>
                </a:rPr>
                <a:t> </a:t>
              </a:r>
              <a:r>
                <a:rPr kumimoji="0" lang="en-US" sz="1400" b="1" i="0" u="none" strike="noStrike" kern="1200" cap="none" spc="0" normalizeH="0" baseline="0" noProof="0" dirty="0" err="1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Calibri"/>
                </a:rPr>
                <a:t>প্রেরণ</a:t>
              </a:r>
              <a:r>
                <a:rPr kumimoji="0" lang="en-US" sz="1400" b="1" i="0" u="none" strike="noStrike" kern="1200" cap="none" spc="0" normalizeH="0" baseline="0" noProof="0" dirty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Calibri"/>
                </a:rPr>
                <a:t> </a:t>
              </a:r>
              <a:r>
                <a:rPr kumimoji="0" lang="en-US" sz="1400" b="1" i="0" u="none" strike="noStrike" kern="1200" cap="none" spc="0" normalizeH="0" baseline="0" noProof="0" dirty="0" err="1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Calibri"/>
                </a:rPr>
                <a:t>করে,যা</a:t>
              </a:r>
              <a:r>
                <a:rPr kumimoji="0" lang="en-US" sz="1400" b="1" i="0" u="none" strike="noStrike" kern="1200" cap="none" spc="0" normalizeH="0" baseline="0" noProof="0" dirty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Calibri"/>
                </a:rPr>
                <a:t> </a:t>
              </a:r>
              <a:r>
                <a:rPr kumimoji="0" lang="en-US" sz="1400" b="1" i="0" u="none" strike="noStrike" kern="1200" cap="none" spc="0" normalizeH="0" baseline="0" noProof="0" dirty="0" err="1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Calibri"/>
                </a:rPr>
                <a:t>আমাদের</a:t>
              </a:r>
              <a:r>
                <a:rPr kumimoji="0" lang="en-US" sz="1400" b="1" i="0" u="none" strike="noStrike" kern="1200" cap="none" spc="0" normalizeH="0" baseline="0" noProof="0" dirty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Calibri"/>
                </a:rPr>
                <a:t> </a:t>
              </a:r>
              <a:r>
                <a:rPr kumimoji="0" lang="en-US" sz="1400" b="1" i="0" u="none" strike="noStrike" kern="1200" cap="none" spc="0" normalizeH="0" baseline="0" noProof="0" dirty="0" err="1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Calibri"/>
                </a:rPr>
                <a:t>দর্শনের</a:t>
              </a:r>
              <a:r>
                <a:rPr kumimoji="0" lang="en-US" sz="1400" b="1" i="0" u="none" strike="noStrike" kern="1200" cap="none" spc="0" normalizeH="0" baseline="0" noProof="0" dirty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Calibri"/>
                </a:rPr>
                <a:t> </a:t>
              </a:r>
              <a:r>
                <a:rPr kumimoji="0" lang="en-US" sz="1400" b="1" i="0" u="none" strike="noStrike" kern="1200" cap="none" spc="0" normalizeH="0" baseline="0" noProof="0" dirty="0" err="1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Calibri"/>
                </a:rPr>
                <a:t>অনুভুতি</a:t>
              </a:r>
              <a:r>
                <a:rPr kumimoji="0" lang="en-US" sz="1400" b="1" i="0" u="none" strike="noStrike" kern="1200" cap="none" spc="0" normalizeH="0" baseline="0" noProof="0" dirty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Calibri"/>
                </a:rPr>
                <a:t> </a:t>
              </a:r>
              <a:r>
                <a:rPr kumimoji="0" lang="en-US" sz="1400" b="1" i="0" u="none" strike="noStrike" kern="1200" cap="none" spc="0" normalizeH="0" baseline="0" noProof="0" dirty="0" err="1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Calibri"/>
                </a:rPr>
                <a:t>সৃষ্টি</a:t>
              </a:r>
              <a:r>
                <a:rPr kumimoji="0" lang="en-US" sz="1400" b="1" i="0" u="none" strike="noStrike" kern="1200" cap="none" spc="0" normalizeH="0" baseline="0" noProof="0" dirty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Calibri"/>
                </a:rPr>
                <a:t> </a:t>
              </a:r>
              <a:r>
                <a:rPr kumimoji="0" lang="en-US" sz="1400" b="1" i="0" u="none" strike="noStrike" kern="1200" cap="none" spc="0" normalizeH="0" baseline="0" noProof="0" dirty="0" err="1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Calibri"/>
                </a:rPr>
                <a:t>করে</a:t>
              </a:r>
              <a:r>
                <a:rPr kumimoji="0" lang="en-US" sz="1400" b="1" i="0" u="none" strike="noStrike" kern="1200" cap="none" spc="0" normalizeH="0" baseline="0" noProof="0" dirty="0" smtClean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Calibri"/>
                </a:rPr>
                <a:t>।</a:t>
              </a:r>
              <a:endPara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/>
              </a:endParaRPr>
            </a:p>
          </p:txBody>
        </p:sp>
        <p:sp>
          <p:nvSpPr>
            <p:cNvPr id="8" name="TextBox 9"/>
            <p:cNvSpPr txBox="1"/>
            <p:nvPr/>
          </p:nvSpPr>
          <p:spPr>
            <a:xfrm>
              <a:off x="392417" y="4722412"/>
              <a:ext cx="4038600" cy="16166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just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F79646">
                      <a:lumMod val="75000"/>
                    </a:srgbClr>
                  </a:solidFill>
                  <a:effectLst/>
                  <a:uLnTx/>
                  <a:uFillTx/>
                  <a:latin typeface="Calibri"/>
                </a:rPr>
                <a:t> </a:t>
              </a:r>
              <a:r>
                <a:rPr kumimoji="0" lang="en-US" sz="1800" b="1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F79646">
                      <a:lumMod val="75000"/>
                    </a:srgbClr>
                  </a:solidFill>
                  <a:effectLst/>
                  <a:uLnTx/>
                  <a:uFillTx/>
                  <a:latin typeface="Calibri"/>
                </a:rPr>
                <a:t>            </a:t>
              </a:r>
              <a:r>
                <a:rPr kumimoji="0" lang="en-US" sz="1400" b="1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F79646">
                      <a:lumMod val="75000"/>
                    </a:srgbClr>
                  </a:solidFill>
                  <a:effectLst/>
                  <a:uLnTx/>
                  <a:uFillTx/>
                  <a:latin typeface="Calibri"/>
                </a:rPr>
                <a:t>                    </a:t>
              </a:r>
              <a:r>
                <a:rPr kumimoji="0" lang="en-US" sz="1400" b="1" i="0" u="none" strike="noStrike" kern="1200" cap="none" spc="0" normalizeH="0" baseline="0" noProof="0" dirty="0" err="1" smtClean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Calibri"/>
                </a:rPr>
                <a:t>এটি</a:t>
              </a:r>
              <a:r>
                <a:rPr kumimoji="0" lang="en-US" sz="1400" b="1" i="0" u="none" strike="noStrike" kern="1200" cap="none" spc="0" normalizeH="0" baseline="0" noProof="0" dirty="0" smtClean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Calibri"/>
                </a:rPr>
                <a:t> </a:t>
              </a:r>
              <a:r>
                <a:rPr kumimoji="0" lang="en-US" sz="1400" b="1" i="0" u="none" strike="noStrike" kern="1200" cap="none" spc="0" normalizeH="0" baseline="0" noProof="0" dirty="0" err="1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Calibri"/>
                </a:rPr>
                <a:t>বিশেষ</a:t>
              </a:r>
              <a:r>
                <a:rPr kumimoji="0" lang="en-US" sz="1400" b="1" i="0" u="none" strike="noStrike" kern="1200" cap="none" spc="0" normalizeH="0" baseline="0" noProof="0" dirty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Calibri"/>
                </a:rPr>
                <a:t> </a:t>
              </a:r>
              <a:r>
                <a:rPr kumimoji="0" lang="en-US" sz="1400" b="1" i="0" u="none" strike="noStrike" kern="1200" cap="none" spc="0" normalizeH="0" baseline="0" noProof="0" dirty="0" err="1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Calibri"/>
                </a:rPr>
                <a:t>ধরণের</a:t>
              </a:r>
              <a:r>
                <a:rPr kumimoji="0" lang="en-US" sz="1400" b="1" i="0" u="none" strike="noStrike" kern="1200" cap="none" spc="0" normalizeH="0" baseline="0" noProof="0" dirty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Calibri"/>
                </a:rPr>
                <a:t> </a:t>
              </a:r>
              <a:r>
                <a:rPr kumimoji="0" lang="en-US" sz="1400" b="1" i="0" u="none" strike="noStrike" kern="1200" cap="none" spc="0" normalizeH="0" baseline="0" noProof="0" dirty="0" err="1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Calibri"/>
                </a:rPr>
                <a:t>স্নায়ু</a:t>
              </a:r>
              <a:r>
                <a:rPr kumimoji="0" lang="en-US" sz="1400" b="1" i="0" u="none" strike="noStrike" kern="1200" cap="none" spc="0" normalizeH="0" baseline="0" noProof="0" dirty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Calibri"/>
                </a:rPr>
                <a:t> </a:t>
              </a:r>
              <a:r>
                <a:rPr kumimoji="0" lang="en-US" sz="1400" b="1" i="0" u="none" strike="noStrike" kern="1200" cap="none" spc="0" normalizeH="0" baseline="0" noProof="0" dirty="0" err="1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Calibri"/>
                </a:rPr>
                <a:t>যা</a:t>
              </a:r>
              <a:r>
                <a:rPr kumimoji="0" lang="en-US" sz="1400" b="1" i="0" u="none" strike="noStrike" kern="1200" cap="none" spc="0" normalizeH="0" baseline="0" noProof="0" dirty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Calibri"/>
                </a:rPr>
                <a:t> </a:t>
              </a:r>
              <a:r>
                <a:rPr kumimoji="0" lang="en-US" sz="1400" b="1" i="0" u="none" strike="noStrike" kern="1200" cap="none" spc="0" normalizeH="0" baseline="0" noProof="0" dirty="0" err="1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Calibri"/>
                </a:rPr>
                <a:t>রেটিনা</a:t>
              </a:r>
              <a:r>
                <a:rPr kumimoji="0" lang="en-US" sz="1400" b="1" i="0" u="none" strike="noStrike" kern="1200" cap="none" spc="0" normalizeH="0" baseline="0" noProof="0" dirty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Calibri"/>
                </a:rPr>
                <a:t> </a:t>
              </a:r>
              <a:r>
                <a:rPr kumimoji="0" lang="en-US" sz="1400" b="1" i="0" u="none" strike="noStrike" kern="1200" cap="none" spc="0" normalizeH="0" baseline="0" noProof="0" dirty="0" err="1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Calibri"/>
                </a:rPr>
                <a:t>থেকে</a:t>
              </a:r>
              <a:r>
                <a:rPr kumimoji="0" lang="en-US" sz="1400" b="1" i="0" u="none" strike="noStrike" kern="1200" cap="none" spc="0" normalizeH="0" baseline="0" noProof="0" dirty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Calibri"/>
                </a:rPr>
                <a:t> </a:t>
              </a:r>
              <a:r>
                <a:rPr kumimoji="0" lang="en-US" sz="1400" b="1" i="0" u="none" strike="noStrike" kern="1200" cap="none" spc="0" normalizeH="0" baseline="0" noProof="0" dirty="0" err="1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Calibri"/>
                </a:rPr>
                <a:t>উৎপন্ন</a:t>
              </a:r>
              <a:r>
                <a:rPr kumimoji="0" lang="en-US" sz="1400" b="1" i="0" u="none" strike="noStrike" kern="1200" cap="none" spc="0" normalizeH="0" baseline="0" noProof="0" dirty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Calibri"/>
                </a:rPr>
                <a:t> </a:t>
              </a:r>
              <a:r>
                <a:rPr kumimoji="0" lang="en-US" sz="1400" b="1" i="0" u="none" strike="noStrike" kern="1200" cap="none" spc="0" normalizeH="0" baseline="0" noProof="0" dirty="0" err="1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Calibri"/>
                </a:rPr>
                <a:t>সংকেত</a:t>
              </a:r>
              <a:r>
                <a:rPr kumimoji="0" lang="en-US" sz="1400" b="1" i="0" u="none" strike="noStrike" kern="1200" cap="none" spc="0" normalizeH="0" baseline="0" noProof="0" dirty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Calibri"/>
                </a:rPr>
                <a:t> </a:t>
              </a:r>
              <a:r>
                <a:rPr kumimoji="0" lang="en-US" sz="1400" b="1" i="0" u="none" strike="noStrike" kern="1200" cap="none" spc="0" normalizeH="0" baseline="0" noProof="0" dirty="0" err="1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Calibri"/>
                </a:rPr>
                <a:t>বা</a:t>
              </a:r>
              <a:r>
                <a:rPr kumimoji="0" lang="en-US" sz="1400" b="1" i="0" u="none" strike="noStrike" kern="1200" cap="none" spc="0" normalizeH="0" baseline="0" noProof="0" dirty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Calibri"/>
                </a:rPr>
                <a:t> </a:t>
              </a:r>
              <a:r>
                <a:rPr kumimoji="0" lang="en-US" sz="1400" b="1" i="0" u="none" strike="noStrike" kern="1200" cap="none" spc="0" normalizeH="0" baseline="0" noProof="0" dirty="0" err="1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Calibri"/>
                </a:rPr>
                <a:t>উদ্দিপনা</a:t>
              </a:r>
              <a:r>
                <a:rPr kumimoji="0" lang="en-US" sz="1400" b="1" i="0" u="none" strike="noStrike" kern="1200" cap="none" spc="0" normalizeH="0" baseline="0" noProof="0" dirty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Calibri"/>
                </a:rPr>
                <a:t> </a:t>
              </a:r>
              <a:r>
                <a:rPr kumimoji="0" lang="en-US" sz="1400" b="1" i="0" u="none" strike="noStrike" kern="1200" cap="none" spc="0" normalizeH="0" baseline="0" noProof="0" dirty="0" err="1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Calibri"/>
                </a:rPr>
                <a:t>বহন</a:t>
              </a:r>
              <a:r>
                <a:rPr kumimoji="0" lang="en-US" sz="1400" b="1" i="0" u="none" strike="noStrike" kern="1200" cap="none" spc="0" normalizeH="0" baseline="0" noProof="0" dirty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Calibri"/>
                </a:rPr>
                <a:t> </a:t>
              </a:r>
              <a:r>
                <a:rPr kumimoji="0" lang="en-US" sz="1400" b="1" i="0" u="none" strike="noStrike" kern="1200" cap="none" spc="0" normalizeH="0" baseline="0" noProof="0" dirty="0" err="1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Calibri"/>
                </a:rPr>
                <a:t>করে</a:t>
              </a:r>
              <a:r>
                <a:rPr kumimoji="0" lang="en-US" sz="1400" b="1" i="0" u="none" strike="noStrike" kern="1200" cap="none" spc="0" normalizeH="0" baseline="0" noProof="0" dirty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Calibri"/>
                </a:rPr>
                <a:t> </a:t>
              </a:r>
              <a:r>
                <a:rPr kumimoji="0" lang="en-US" sz="1400" b="1" i="0" u="none" strike="noStrike" kern="1200" cap="none" spc="0" normalizeH="0" baseline="0" noProof="0" dirty="0" err="1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Calibri"/>
                </a:rPr>
                <a:t>মস্তিস্কে</a:t>
              </a:r>
              <a:r>
                <a:rPr kumimoji="0" lang="en-US" sz="1400" b="1" i="0" u="none" strike="noStrike" kern="1200" cap="none" spc="0" normalizeH="0" baseline="0" noProof="0" dirty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Calibri"/>
                </a:rPr>
                <a:t> </a:t>
              </a:r>
              <a:r>
                <a:rPr kumimoji="0" lang="en-US" sz="1400" b="1" i="0" u="none" strike="noStrike" kern="1200" cap="none" spc="0" normalizeH="0" baseline="0" noProof="0" dirty="0" err="1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Calibri"/>
                </a:rPr>
                <a:t>পৌছে</a:t>
              </a:r>
              <a:r>
                <a:rPr kumimoji="0" lang="en-US" sz="1400" b="1" i="0" u="none" strike="noStrike" kern="1200" cap="none" spc="0" normalizeH="0" baseline="0" noProof="0" dirty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Calibri"/>
                </a:rPr>
                <a:t> </a:t>
              </a:r>
              <a:r>
                <a:rPr kumimoji="0" lang="en-US" sz="1400" b="1" i="0" u="none" strike="noStrike" kern="1200" cap="none" spc="0" normalizeH="0" baseline="0" noProof="0" dirty="0" err="1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Calibri"/>
                </a:rPr>
                <a:t>দেয়</a:t>
              </a: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Calibri"/>
                </a:rPr>
                <a:t>।।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/>
              </a:endParaRPr>
            </a:p>
          </p:txBody>
        </p:sp>
        <p:sp>
          <p:nvSpPr>
            <p:cNvPr id="10" name="Rectangle 9"/>
            <p:cNvSpPr/>
            <p:nvPr/>
          </p:nvSpPr>
          <p:spPr>
            <a:xfrm>
              <a:off x="557787" y="988200"/>
              <a:ext cx="938077" cy="369332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  <a:scene3d>
                <a:camera prst="orthographicFront"/>
                <a:lightRig rig="glow" dir="tl">
                  <a:rot lat="0" lon="0" rev="5400000"/>
                </a:lightRig>
              </a:scene3d>
              <a:sp3d contourW="12700">
                <a:bevelT w="25400" h="25400"/>
                <a:contourClr>
                  <a:schemeClr val="accent6">
                    <a:shade val="73000"/>
                  </a:schemeClr>
                </a:contourClr>
              </a:sp3d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200" cap="none" spc="0" normalizeH="0" baseline="0" noProof="0" dirty="0" err="1">
                  <a:ln w="11430"/>
                  <a:gradFill>
                    <a:gsLst>
                      <a:gs pos="0">
                        <a:srgbClr val="F79646">
                          <a:tint val="90000"/>
                          <a:satMod val="120000"/>
                        </a:srgbClr>
                      </a:gs>
                      <a:gs pos="25000">
                        <a:srgbClr val="F79646">
                          <a:tint val="93000"/>
                          <a:satMod val="120000"/>
                        </a:srgbClr>
                      </a:gs>
                      <a:gs pos="50000">
                        <a:srgbClr val="F79646">
                          <a:shade val="89000"/>
                          <a:satMod val="110000"/>
                        </a:srgbClr>
                      </a:gs>
                      <a:gs pos="75000">
                        <a:srgbClr val="F79646">
                          <a:tint val="93000"/>
                          <a:satMod val="120000"/>
                        </a:srgbClr>
                      </a:gs>
                      <a:gs pos="100000">
                        <a:srgbClr val="F79646">
                          <a:tint val="90000"/>
                          <a:satMod val="120000"/>
                        </a:srgbClr>
                      </a:gs>
                    </a:gsLst>
                    <a:lin ang="5400000"/>
                  </a:gradFill>
                  <a:effectLst>
                    <a:outerShdw blurRad="80000" dist="40000" dir="5040000" algn="tl">
                      <a:srgbClr val="000000">
                        <a:alpha val="30000"/>
                      </a:srgbClr>
                    </a:outerShdw>
                  </a:effectLst>
                  <a:uLnTx/>
                  <a:uFillTx/>
                  <a:latin typeface="Calibri"/>
                </a:rPr>
                <a:t>রেটিনাঃ</a:t>
              </a:r>
              <a:endParaRPr kumimoji="0" lang="en-US" sz="1800" b="1" i="0" u="none" strike="noStrike" kern="1200" cap="none" spc="0" normalizeH="0" baseline="0" noProof="0" dirty="0">
                <a:ln w="11430"/>
                <a:gradFill>
                  <a:gsLst>
                    <a:gs pos="0">
                      <a:srgbClr val="F79646">
                        <a:tint val="90000"/>
                        <a:satMod val="120000"/>
                      </a:srgbClr>
                    </a:gs>
                    <a:gs pos="25000">
                      <a:srgbClr val="F79646">
                        <a:tint val="93000"/>
                        <a:satMod val="120000"/>
                      </a:srgbClr>
                    </a:gs>
                    <a:gs pos="50000">
                      <a:srgbClr val="F79646">
                        <a:shade val="89000"/>
                        <a:satMod val="110000"/>
                      </a:srgbClr>
                    </a:gs>
                    <a:gs pos="75000">
                      <a:srgbClr val="F79646">
                        <a:tint val="93000"/>
                        <a:satMod val="120000"/>
                      </a:srgbClr>
                    </a:gs>
                    <a:gs pos="100000">
                      <a:srgbClr val="F79646">
                        <a:tint val="90000"/>
                        <a:satMod val="120000"/>
                      </a:srgb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Calibri"/>
              </a:endParaRPr>
            </a:p>
          </p:txBody>
        </p:sp>
        <p:sp>
          <p:nvSpPr>
            <p:cNvPr id="11" name="Rectangle 10"/>
            <p:cNvSpPr/>
            <p:nvPr/>
          </p:nvSpPr>
          <p:spPr>
            <a:xfrm>
              <a:off x="173218" y="4659869"/>
              <a:ext cx="2615901" cy="524316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  <a:scene3d>
                <a:camera prst="orthographicFront"/>
                <a:lightRig rig="glow" dir="tl">
                  <a:rot lat="0" lon="0" rev="5400000"/>
                </a:lightRig>
              </a:scene3d>
              <a:sp3d contourW="12700">
                <a:bevelT w="25400" h="25400"/>
                <a:contourClr>
                  <a:schemeClr val="accent6">
                    <a:shade val="73000"/>
                  </a:schemeClr>
                </a:contourClr>
              </a:sp3d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1" i="0" u="none" strike="noStrike" kern="1200" cap="none" spc="0" normalizeH="0" baseline="0" noProof="0" dirty="0" err="1" smtClean="0">
                  <a:ln w="11430"/>
                  <a:gradFill>
                    <a:gsLst>
                      <a:gs pos="0">
                        <a:srgbClr val="F79646">
                          <a:tint val="90000"/>
                          <a:satMod val="120000"/>
                        </a:srgbClr>
                      </a:gs>
                      <a:gs pos="25000">
                        <a:srgbClr val="F79646">
                          <a:tint val="93000"/>
                          <a:satMod val="120000"/>
                        </a:srgbClr>
                      </a:gs>
                      <a:gs pos="50000">
                        <a:srgbClr val="F79646">
                          <a:shade val="89000"/>
                          <a:satMod val="110000"/>
                        </a:srgbClr>
                      </a:gs>
                      <a:gs pos="75000">
                        <a:srgbClr val="F79646">
                          <a:tint val="93000"/>
                          <a:satMod val="120000"/>
                        </a:srgbClr>
                      </a:gs>
                      <a:gs pos="100000">
                        <a:srgbClr val="F79646">
                          <a:tint val="90000"/>
                          <a:satMod val="120000"/>
                        </a:srgbClr>
                      </a:gs>
                    </a:gsLst>
                    <a:lin ang="5400000"/>
                  </a:gradFill>
                  <a:effectLst>
                    <a:outerShdw blurRad="80000" dist="40000" dir="5040000" algn="tl">
                      <a:srgbClr val="000000">
                        <a:alpha val="30000"/>
                      </a:srgbClr>
                    </a:outerShdw>
                  </a:effectLst>
                  <a:uLnTx/>
                  <a:uFillTx/>
                  <a:latin typeface="Calibri"/>
                </a:rPr>
                <a:t>অপটিক্যাল</a:t>
              </a:r>
              <a:r>
                <a:rPr kumimoji="0" lang="en-US" sz="1400" b="1" i="0" u="none" strike="noStrike" kern="1200" cap="none" spc="0" normalizeH="0" baseline="0" noProof="0" dirty="0" smtClean="0">
                  <a:ln w="11430"/>
                  <a:gradFill>
                    <a:gsLst>
                      <a:gs pos="0">
                        <a:srgbClr val="F79646">
                          <a:tint val="90000"/>
                          <a:satMod val="120000"/>
                        </a:srgbClr>
                      </a:gs>
                      <a:gs pos="25000">
                        <a:srgbClr val="F79646">
                          <a:tint val="93000"/>
                          <a:satMod val="120000"/>
                        </a:srgbClr>
                      </a:gs>
                      <a:gs pos="50000">
                        <a:srgbClr val="F79646">
                          <a:shade val="89000"/>
                          <a:satMod val="110000"/>
                        </a:srgbClr>
                      </a:gs>
                      <a:gs pos="75000">
                        <a:srgbClr val="F79646">
                          <a:tint val="93000"/>
                          <a:satMod val="120000"/>
                        </a:srgbClr>
                      </a:gs>
                      <a:gs pos="100000">
                        <a:srgbClr val="F79646">
                          <a:tint val="90000"/>
                          <a:satMod val="120000"/>
                        </a:srgbClr>
                      </a:gs>
                    </a:gsLst>
                    <a:lin ang="5400000"/>
                  </a:gradFill>
                  <a:effectLst>
                    <a:outerShdw blurRad="80000" dist="40000" dir="5040000" algn="tl">
                      <a:srgbClr val="000000">
                        <a:alpha val="30000"/>
                      </a:srgbClr>
                    </a:outerShdw>
                  </a:effectLst>
                  <a:uLnTx/>
                  <a:uFillTx/>
                  <a:latin typeface="Calibri"/>
                </a:rPr>
                <a:t> </a:t>
              </a:r>
              <a:r>
                <a:rPr kumimoji="0" lang="en-US" sz="1400" b="1" i="0" u="none" strike="noStrike" kern="1200" cap="none" spc="0" normalizeH="0" baseline="0" noProof="0" dirty="0" err="1" smtClean="0">
                  <a:ln w="11430"/>
                  <a:gradFill>
                    <a:gsLst>
                      <a:gs pos="0">
                        <a:srgbClr val="F79646">
                          <a:tint val="90000"/>
                          <a:satMod val="120000"/>
                        </a:srgbClr>
                      </a:gs>
                      <a:gs pos="25000">
                        <a:srgbClr val="F79646">
                          <a:tint val="93000"/>
                          <a:satMod val="120000"/>
                        </a:srgbClr>
                      </a:gs>
                      <a:gs pos="50000">
                        <a:srgbClr val="F79646">
                          <a:shade val="89000"/>
                          <a:satMod val="110000"/>
                        </a:srgbClr>
                      </a:gs>
                      <a:gs pos="75000">
                        <a:srgbClr val="F79646">
                          <a:tint val="93000"/>
                          <a:satMod val="120000"/>
                        </a:srgbClr>
                      </a:gs>
                      <a:gs pos="100000">
                        <a:srgbClr val="F79646">
                          <a:tint val="90000"/>
                          <a:satMod val="120000"/>
                        </a:srgbClr>
                      </a:gs>
                    </a:gsLst>
                    <a:lin ang="5400000"/>
                  </a:gradFill>
                  <a:effectLst>
                    <a:outerShdw blurRad="80000" dist="40000" dir="5040000" algn="tl">
                      <a:srgbClr val="000000">
                        <a:alpha val="30000"/>
                      </a:srgbClr>
                    </a:outerShdw>
                  </a:effectLst>
                  <a:uLnTx/>
                  <a:uFillTx/>
                  <a:latin typeface="Calibri"/>
                </a:rPr>
                <a:t>নার্ভঃ</a:t>
              </a:r>
              <a:r>
                <a:rPr kumimoji="0" lang="bn-IN" sz="1400" b="1" i="0" u="none" strike="noStrike" kern="1200" cap="none" spc="0" normalizeH="0" baseline="0" noProof="0" dirty="0" smtClean="0">
                  <a:ln w="11430"/>
                  <a:gradFill>
                    <a:gsLst>
                      <a:gs pos="0">
                        <a:srgbClr val="F79646">
                          <a:tint val="90000"/>
                          <a:satMod val="120000"/>
                        </a:srgbClr>
                      </a:gs>
                      <a:gs pos="25000">
                        <a:srgbClr val="F79646">
                          <a:tint val="93000"/>
                          <a:satMod val="120000"/>
                        </a:srgbClr>
                      </a:gs>
                      <a:gs pos="50000">
                        <a:srgbClr val="F79646">
                          <a:shade val="89000"/>
                          <a:satMod val="110000"/>
                        </a:srgbClr>
                      </a:gs>
                      <a:gs pos="75000">
                        <a:srgbClr val="F79646">
                          <a:tint val="93000"/>
                          <a:satMod val="120000"/>
                        </a:srgbClr>
                      </a:gs>
                      <a:gs pos="100000">
                        <a:srgbClr val="F79646">
                          <a:tint val="90000"/>
                          <a:satMod val="120000"/>
                        </a:srgbClr>
                      </a:gs>
                    </a:gsLst>
                    <a:lin ang="5400000"/>
                  </a:gradFill>
                  <a:effectLst>
                    <a:outerShdw blurRad="80000" dist="40000" dir="5040000" algn="tl">
                      <a:srgbClr val="000000">
                        <a:alpha val="30000"/>
                      </a:srgbClr>
                    </a:outerShdw>
                  </a:effectLst>
                  <a:uLnTx/>
                  <a:uFillTx/>
                  <a:latin typeface="Calibri"/>
                </a:rPr>
                <a:t>               </a:t>
              </a:r>
              <a:r>
                <a:rPr kumimoji="0" lang="en-US" sz="1800" b="1" i="0" u="none" strike="noStrike" kern="1200" cap="none" spc="0" normalizeH="0" baseline="0" noProof="0" dirty="0" smtClean="0">
                  <a:ln w="11430"/>
                  <a:gradFill>
                    <a:gsLst>
                      <a:gs pos="0">
                        <a:srgbClr val="F79646">
                          <a:tint val="90000"/>
                          <a:satMod val="120000"/>
                        </a:srgbClr>
                      </a:gs>
                      <a:gs pos="25000">
                        <a:srgbClr val="F79646">
                          <a:tint val="93000"/>
                          <a:satMod val="120000"/>
                        </a:srgbClr>
                      </a:gs>
                      <a:gs pos="50000">
                        <a:srgbClr val="F79646">
                          <a:shade val="89000"/>
                          <a:satMod val="110000"/>
                        </a:srgbClr>
                      </a:gs>
                      <a:gs pos="75000">
                        <a:srgbClr val="F79646">
                          <a:tint val="93000"/>
                          <a:satMod val="120000"/>
                        </a:srgbClr>
                      </a:gs>
                      <a:gs pos="100000">
                        <a:srgbClr val="F79646">
                          <a:tint val="90000"/>
                          <a:satMod val="120000"/>
                        </a:srgbClr>
                      </a:gs>
                    </a:gsLst>
                    <a:lin ang="5400000"/>
                  </a:gradFill>
                  <a:effectLst>
                    <a:outerShdw blurRad="80000" dist="40000" dir="5040000" algn="tl">
                      <a:srgbClr val="000000">
                        <a:alpha val="30000"/>
                      </a:srgbClr>
                    </a:outerShdw>
                  </a:effectLst>
                  <a:uLnTx/>
                  <a:uFillTx/>
                  <a:latin typeface="Calibri"/>
                </a:rPr>
                <a:t> </a:t>
              </a:r>
              <a:endParaRPr kumimoji="0" lang="en-US" sz="1800" b="1" i="0" u="none" strike="noStrike" kern="1200" cap="none" spc="0" normalizeH="0" baseline="0" noProof="0" dirty="0">
                <a:ln w="11430"/>
                <a:gradFill>
                  <a:gsLst>
                    <a:gs pos="0">
                      <a:srgbClr val="F79646">
                        <a:tint val="90000"/>
                        <a:satMod val="120000"/>
                      </a:srgbClr>
                    </a:gs>
                    <a:gs pos="25000">
                      <a:srgbClr val="F79646">
                        <a:tint val="93000"/>
                        <a:satMod val="120000"/>
                      </a:srgbClr>
                    </a:gs>
                    <a:gs pos="50000">
                      <a:srgbClr val="F79646">
                        <a:shade val="89000"/>
                        <a:satMod val="110000"/>
                      </a:srgbClr>
                    </a:gs>
                    <a:gs pos="75000">
                      <a:srgbClr val="F79646">
                        <a:tint val="93000"/>
                        <a:satMod val="120000"/>
                      </a:srgbClr>
                    </a:gs>
                    <a:gs pos="100000">
                      <a:srgbClr val="F79646">
                        <a:tint val="90000"/>
                        <a:satMod val="120000"/>
                      </a:srgb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Calibri"/>
              </a:endParaRPr>
            </a:p>
          </p:txBody>
        </p:sp>
        <p:cxnSp>
          <p:nvCxnSpPr>
            <p:cNvPr id="12" name="Straight Arrow Connector 11"/>
            <p:cNvCxnSpPr/>
            <p:nvPr/>
          </p:nvCxnSpPr>
          <p:spPr>
            <a:xfrm>
              <a:off x="2777835" y="3091934"/>
              <a:ext cx="5315817" cy="437591"/>
            </a:xfrm>
            <a:prstGeom prst="straightConnector1">
              <a:avLst/>
            </a:prstGeom>
            <a:noFill/>
            <a:ln w="28575" cap="flat" cmpd="sng" algn="ctr">
              <a:solidFill>
                <a:srgbClr val="CCFF99"/>
              </a:solidFill>
              <a:prstDash val="solid"/>
              <a:tailEnd type="arrow"/>
            </a:ln>
            <a:effectLst/>
          </p:spPr>
        </p:cxnSp>
      </p:grpSp>
      <p:pic>
        <p:nvPicPr>
          <p:cNvPr id="13" name="Picture 1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18024" y="985649"/>
            <a:ext cx="6431837" cy="707197"/>
          </a:xfrm>
          <a:prstGeom prst="rect">
            <a:avLst/>
          </a:prstGeom>
        </p:spPr>
      </p:pic>
      <p:sp>
        <p:nvSpPr>
          <p:cNvPr id="14" name="Frame 13"/>
          <p:cNvSpPr/>
          <p:nvPr/>
        </p:nvSpPr>
        <p:spPr>
          <a:xfrm>
            <a:off x="0" y="0"/>
            <a:ext cx="12192000" cy="6835139"/>
          </a:xfrm>
          <a:prstGeom prst="frame">
            <a:avLst/>
          </a:prstGeom>
          <a:blipFill>
            <a:blip r:embed="rId4"/>
            <a:tile tx="0" ty="0" sx="100000" sy="100000" flip="none" algn="tl"/>
          </a:blipFill>
          <a:ln w="57150"/>
          <a:effectLst>
            <a:glow rad="228600">
              <a:schemeClr val="accent6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733703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ame 1"/>
          <p:cNvSpPr/>
          <p:nvPr/>
        </p:nvSpPr>
        <p:spPr>
          <a:xfrm>
            <a:off x="0" y="0"/>
            <a:ext cx="12192000" cy="6858000"/>
          </a:xfrm>
          <a:prstGeom prst="frame">
            <a:avLst/>
          </a:prstGeom>
          <a:blipFill>
            <a:blip r:embed="rId2"/>
            <a:tile tx="0" ty="0" sx="100000" sy="100000" flip="none" algn="tl"/>
          </a:blipFill>
          <a:ln w="57150"/>
          <a:effectLst>
            <a:glow rad="228600">
              <a:schemeClr val="accent4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3" name="16-Point Star 2"/>
          <p:cNvSpPr/>
          <p:nvPr/>
        </p:nvSpPr>
        <p:spPr>
          <a:xfrm>
            <a:off x="4103370" y="1028239"/>
            <a:ext cx="3726180" cy="1383030"/>
          </a:xfrm>
          <a:prstGeom prst="star16">
            <a:avLst/>
          </a:prstGeom>
          <a:blipFill>
            <a:blip r:embed="rId3"/>
            <a:tile tx="0" ty="0" sx="100000" sy="100000" flip="none" algn="tl"/>
          </a:blipFill>
          <a:ln w="571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 err="1" smtClean="0">
                <a:latin typeface="NikoshBAN"/>
              </a:rPr>
              <a:t>দলীয়</a:t>
            </a:r>
            <a:r>
              <a:rPr lang="en-US" sz="2800" dirty="0" smtClean="0">
                <a:latin typeface="NikoshBAN"/>
              </a:rPr>
              <a:t> </a:t>
            </a:r>
            <a:r>
              <a:rPr lang="en-US" sz="2800" dirty="0" err="1" smtClean="0">
                <a:latin typeface="NikoshBAN"/>
              </a:rPr>
              <a:t>কাজ</a:t>
            </a:r>
            <a:endParaRPr lang="en-US" sz="2800" dirty="0">
              <a:latin typeface="NikoshBAN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5086350" y="3141016"/>
            <a:ext cx="176022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err="1" smtClean="0">
                <a:latin typeface="NikoshBAN"/>
              </a:rPr>
              <a:t>সময়ঃ</a:t>
            </a:r>
            <a:r>
              <a:rPr lang="en-US" sz="2400" dirty="0" smtClean="0">
                <a:latin typeface="NikoshBAN"/>
              </a:rPr>
              <a:t> ৫ </a:t>
            </a:r>
            <a:r>
              <a:rPr lang="en-US" sz="2400" dirty="0" err="1" smtClean="0">
                <a:latin typeface="NikoshBAN"/>
              </a:rPr>
              <a:t>মিনিট</a:t>
            </a:r>
            <a:endParaRPr lang="en-US" sz="2400" dirty="0">
              <a:latin typeface="NikoshBAN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98130" y="2623184"/>
            <a:ext cx="2137410" cy="1497330"/>
          </a:xfrm>
          <a:prstGeom prst="rect">
            <a:avLst/>
          </a:prstGeom>
          <a:ln w="2286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97380" y="2623184"/>
            <a:ext cx="2137410" cy="1554481"/>
          </a:xfrm>
          <a:prstGeom prst="rect">
            <a:avLst/>
          </a:prstGeom>
          <a:ln w="2286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sp>
        <p:nvSpPr>
          <p:cNvPr id="7" name="TextBox 6"/>
          <p:cNvSpPr txBox="1"/>
          <p:nvPr/>
        </p:nvSpPr>
        <p:spPr>
          <a:xfrm>
            <a:off x="2228509" y="4347254"/>
            <a:ext cx="108585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latin typeface="NikoshBAN"/>
              </a:rPr>
              <a:t>ক</a:t>
            </a:r>
            <a:endParaRPr lang="en-US" sz="2800" dirty="0">
              <a:latin typeface="NikoshBAN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8519160" y="4347254"/>
            <a:ext cx="118872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latin typeface="NikoshBAN"/>
              </a:rPr>
              <a:t>খ</a:t>
            </a:r>
            <a:endParaRPr lang="en-US" sz="2400" dirty="0">
              <a:latin typeface="NikoshBAN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439839" y="5289202"/>
            <a:ext cx="374904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err="1" smtClean="0">
                <a:latin typeface="NikoshBAN"/>
              </a:rPr>
              <a:t>চোখের</a:t>
            </a:r>
            <a:r>
              <a:rPr lang="en-US" sz="2000" dirty="0" smtClean="0">
                <a:latin typeface="NikoshBAN"/>
              </a:rPr>
              <a:t> </a:t>
            </a:r>
            <a:r>
              <a:rPr lang="en-US" sz="2000" dirty="0" err="1" smtClean="0">
                <a:latin typeface="NikoshBAN"/>
              </a:rPr>
              <a:t>লেন্সের</a:t>
            </a:r>
            <a:r>
              <a:rPr lang="en-US" sz="2000" dirty="0" smtClean="0">
                <a:latin typeface="NikoshBAN"/>
              </a:rPr>
              <a:t> </a:t>
            </a:r>
            <a:r>
              <a:rPr lang="en-US" sz="2000" dirty="0" err="1" smtClean="0">
                <a:latin typeface="NikoshBAN"/>
              </a:rPr>
              <a:t>বর্ণনা</a:t>
            </a:r>
            <a:r>
              <a:rPr lang="en-US" sz="2000" dirty="0" smtClean="0">
                <a:latin typeface="NikoshBAN"/>
              </a:rPr>
              <a:t> </a:t>
            </a:r>
            <a:r>
              <a:rPr lang="en-US" sz="2000" dirty="0" err="1" smtClean="0">
                <a:latin typeface="NikoshBAN"/>
              </a:rPr>
              <a:t>লিখ</a:t>
            </a:r>
            <a:r>
              <a:rPr lang="en-US" sz="2000" dirty="0" smtClean="0">
                <a:latin typeface="NikoshBAN"/>
              </a:rPr>
              <a:t> ।</a:t>
            </a:r>
            <a:endParaRPr lang="en-US" sz="2000" dirty="0">
              <a:latin typeface="NikoshBAN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7145228" y="5289202"/>
            <a:ext cx="425196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err="1" smtClean="0">
                <a:latin typeface="NikoshBAN"/>
              </a:rPr>
              <a:t>চোখের</a:t>
            </a:r>
            <a:r>
              <a:rPr lang="en-US" sz="2000" dirty="0" smtClean="0">
                <a:latin typeface="NikoshBAN"/>
              </a:rPr>
              <a:t> </a:t>
            </a:r>
            <a:r>
              <a:rPr lang="en-US" sz="2000" dirty="0" err="1" smtClean="0">
                <a:latin typeface="NikoshBAN"/>
              </a:rPr>
              <a:t>রেটিনা</a:t>
            </a:r>
            <a:r>
              <a:rPr lang="en-US" sz="2000" dirty="0" smtClean="0">
                <a:latin typeface="NikoshBAN"/>
              </a:rPr>
              <a:t> </a:t>
            </a:r>
            <a:r>
              <a:rPr lang="en-US" sz="2000" dirty="0" err="1" smtClean="0">
                <a:latin typeface="NikoshBAN"/>
              </a:rPr>
              <a:t>স্তরের</a:t>
            </a:r>
            <a:r>
              <a:rPr lang="en-US" sz="2000" dirty="0" smtClean="0">
                <a:latin typeface="NikoshBAN"/>
              </a:rPr>
              <a:t> </a:t>
            </a:r>
            <a:r>
              <a:rPr lang="en-US" sz="2000" dirty="0" err="1" smtClean="0">
                <a:latin typeface="NikoshBAN"/>
              </a:rPr>
              <a:t>বর্ণনা</a:t>
            </a:r>
            <a:r>
              <a:rPr lang="en-US" sz="2000" dirty="0" smtClean="0">
                <a:latin typeface="NikoshBAN"/>
              </a:rPr>
              <a:t> </a:t>
            </a:r>
            <a:r>
              <a:rPr lang="en-US" sz="2000" dirty="0" err="1" smtClean="0">
                <a:latin typeface="NikoshBAN"/>
              </a:rPr>
              <a:t>লিখ</a:t>
            </a:r>
            <a:r>
              <a:rPr lang="en-US" sz="2000" dirty="0" smtClean="0">
                <a:latin typeface="NikoshBAN"/>
              </a:rPr>
              <a:t> ।</a:t>
            </a:r>
            <a:endParaRPr lang="en-US" sz="2000" dirty="0">
              <a:latin typeface="NikoshBAN"/>
            </a:endParaRPr>
          </a:p>
        </p:txBody>
      </p:sp>
    </p:spTree>
    <p:extLst>
      <p:ext uri="{BB962C8B-B14F-4D97-AF65-F5344CB8AC3E}">
        <p14:creationId xmlns:p14="http://schemas.microsoft.com/office/powerpoint/2010/main" val="4330629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2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2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7" dur="20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/>
      <p:bldP spid="7" grpId="0"/>
      <p:bldP spid="8" grpId="0"/>
      <p:bldP spid="9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ame 1"/>
          <p:cNvSpPr/>
          <p:nvPr/>
        </p:nvSpPr>
        <p:spPr>
          <a:xfrm>
            <a:off x="0" y="0"/>
            <a:ext cx="12192000" cy="6858000"/>
          </a:xfrm>
          <a:prstGeom prst="frame">
            <a:avLst/>
          </a:prstGeom>
          <a:blipFill>
            <a:blip r:embed="rId2"/>
            <a:tile tx="0" ty="0" sx="100000" sy="100000" flip="none" algn="tl"/>
          </a:blipFill>
          <a:ln w="57150"/>
          <a:effectLst>
            <a:glow rad="228600">
              <a:schemeClr val="accent4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3" name="8-Point Star 2"/>
          <p:cNvSpPr/>
          <p:nvPr/>
        </p:nvSpPr>
        <p:spPr>
          <a:xfrm>
            <a:off x="3854291" y="891540"/>
            <a:ext cx="3858578" cy="1634490"/>
          </a:xfrm>
          <a:prstGeom prst="star8">
            <a:avLst/>
          </a:prstGeom>
          <a:blipFill>
            <a:blip r:embed="rId3"/>
            <a:tile tx="0" ty="0" sx="100000" sy="100000" flip="none" algn="tl"/>
          </a:blipFill>
          <a:ln w="571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dirty="0" err="1" smtClean="0">
                <a:latin typeface="NikoshBAN"/>
              </a:rPr>
              <a:t>মূল্যায়ণ</a:t>
            </a:r>
            <a:endParaRPr lang="en-US" sz="4400" dirty="0">
              <a:latin typeface="NikoshBAN"/>
            </a:endParaRPr>
          </a:p>
        </p:txBody>
      </p:sp>
      <p:sp>
        <p:nvSpPr>
          <p:cNvPr id="4" name="Chevron 3"/>
          <p:cNvSpPr/>
          <p:nvPr/>
        </p:nvSpPr>
        <p:spPr>
          <a:xfrm>
            <a:off x="3337560" y="2743200"/>
            <a:ext cx="6583680" cy="560070"/>
          </a:xfrm>
          <a:prstGeom prst="chevron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000" dirty="0" smtClean="0">
                <a:solidFill>
                  <a:schemeClr val="tx1"/>
                </a:solidFill>
                <a:latin typeface="NikoshBAN"/>
              </a:rPr>
              <a:t>১। </a:t>
            </a:r>
            <a:r>
              <a:rPr lang="en-US" sz="2000" dirty="0" err="1" smtClean="0">
                <a:solidFill>
                  <a:schemeClr val="tx1"/>
                </a:solidFill>
                <a:latin typeface="NikoshBAN"/>
              </a:rPr>
              <a:t>অ্যাকুয়াস</a:t>
            </a:r>
            <a:r>
              <a:rPr lang="en-US" sz="2000" dirty="0" smtClean="0">
                <a:solidFill>
                  <a:schemeClr val="tx1"/>
                </a:solidFill>
                <a:latin typeface="NikoshBAN"/>
              </a:rPr>
              <a:t> </a:t>
            </a:r>
            <a:r>
              <a:rPr lang="en-US" sz="2000" dirty="0" err="1" smtClean="0">
                <a:solidFill>
                  <a:schemeClr val="tx1"/>
                </a:solidFill>
                <a:latin typeface="NikoshBAN"/>
              </a:rPr>
              <a:t>হিউমার</a:t>
            </a:r>
            <a:r>
              <a:rPr lang="en-US" sz="2000" dirty="0" smtClean="0">
                <a:solidFill>
                  <a:schemeClr val="tx1"/>
                </a:solidFill>
                <a:latin typeface="NikoshBAN"/>
              </a:rPr>
              <a:t> ও </a:t>
            </a:r>
            <a:r>
              <a:rPr lang="en-US" sz="2000" dirty="0" err="1" smtClean="0">
                <a:solidFill>
                  <a:schemeClr val="tx1"/>
                </a:solidFill>
                <a:latin typeface="NikoshBAN"/>
              </a:rPr>
              <a:t>ভিট্রিয়াস</a:t>
            </a:r>
            <a:r>
              <a:rPr lang="en-US" sz="2000" dirty="0" smtClean="0">
                <a:solidFill>
                  <a:schemeClr val="tx1"/>
                </a:solidFill>
                <a:latin typeface="NikoshBAN"/>
              </a:rPr>
              <a:t> </a:t>
            </a:r>
            <a:r>
              <a:rPr lang="en-US" sz="2000" dirty="0" err="1" smtClean="0">
                <a:solidFill>
                  <a:schemeClr val="tx1"/>
                </a:solidFill>
                <a:latin typeface="NikoshBAN"/>
              </a:rPr>
              <a:t>হিউমার</a:t>
            </a:r>
            <a:r>
              <a:rPr lang="en-US" sz="2000" dirty="0" smtClean="0">
                <a:solidFill>
                  <a:schemeClr val="tx1"/>
                </a:solidFill>
                <a:latin typeface="NikoshBAN"/>
              </a:rPr>
              <a:t> </a:t>
            </a:r>
            <a:r>
              <a:rPr lang="en-US" sz="2000" dirty="0" err="1" smtClean="0">
                <a:solidFill>
                  <a:schemeClr val="tx1"/>
                </a:solidFill>
                <a:latin typeface="NikoshBAN"/>
              </a:rPr>
              <a:t>কী</a:t>
            </a:r>
            <a:r>
              <a:rPr lang="en-US" sz="2000" dirty="0" smtClean="0">
                <a:solidFill>
                  <a:schemeClr val="tx1"/>
                </a:solidFill>
                <a:latin typeface="NikoshBAN"/>
              </a:rPr>
              <a:t> ?</a:t>
            </a:r>
            <a:endParaRPr lang="en-US" sz="2000" dirty="0">
              <a:solidFill>
                <a:schemeClr val="tx1"/>
              </a:solidFill>
              <a:latin typeface="NikoshBAN"/>
            </a:endParaRPr>
          </a:p>
        </p:txBody>
      </p:sp>
      <p:sp>
        <p:nvSpPr>
          <p:cNvPr id="5" name="Chevron 4"/>
          <p:cNvSpPr/>
          <p:nvPr/>
        </p:nvSpPr>
        <p:spPr>
          <a:xfrm>
            <a:off x="3341370" y="3571875"/>
            <a:ext cx="5509260" cy="560070"/>
          </a:xfrm>
          <a:prstGeom prst="chevron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000" dirty="0" smtClean="0">
                <a:solidFill>
                  <a:schemeClr val="tx1"/>
                </a:solidFill>
                <a:latin typeface="NikoshBAN"/>
              </a:rPr>
              <a:t>২। </a:t>
            </a:r>
            <a:r>
              <a:rPr lang="en-US" sz="2000" dirty="0" err="1" smtClean="0">
                <a:solidFill>
                  <a:schemeClr val="tx1"/>
                </a:solidFill>
                <a:latin typeface="NikoshBAN"/>
              </a:rPr>
              <a:t>রেটিনা</a:t>
            </a:r>
            <a:r>
              <a:rPr lang="en-US" sz="2000" dirty="0" smtClean="0">
                <a:solidFill>
                  <a:schemeClr val="tx1"/>
                </a:solidFill>
                <a:latin typeface="NikoshBAN"/>
              </a:rPr>
              <a:t> </a:t>
            </a:r>
            <a:r>
              <a:rPr lang="en-US" sz="2000" dirty="0" err="1" smtClean="0">
                <a:solidFill>
                  <a:schemeClr val="tx1"/>
                </a:solidFill>
                <a:latin typeface="NikoshBAN"/>
              </a:rPr>
              <a:t>কি</a:t>
            </a:r>
            <a:r>
              <a:rPr lang="en-US" sz="2000" dirty="0" smtClean="0">
                <a:solidFill>
                  <a:schemeClr val="tx1"/>
                </a:solidFill>
                <a:latin typeface="NikoshBAN"/>
              </a:rPr>
              <a:t> </a:t>
            </a:r>
            <a:r>
              <a:rPr lang="en-US" sz="2000" dirty="0" err="1" smtClean="0">
                <a:solidFill>
                  <a:schemeClr val="tx1"/>
                </a:solidFill>
                <a:latin typeface="NikoshBAN"/>
              </a:rPr>
              <a:t>কি</a:t>
            </a:r>
            <a:r>
              <a:rPr lang="en-US" sz="2000" dirty="0" smtClean="0">
                <a:solidFill>
                  <a:schemeClr val="tx1"/>
                </a:solidFill>
                <a:latin typeface="NikoshBAN"/>
              </a:rPr>
              <a:t> </a:t>
            </a:r>
            <a:r>
              <a:rPr lang="en-US" sz="2000" dirty="0" err="1" smtClean="0">
                <a:solidFill>
                  <a:schemeClr val="tx1"/>
                </a:solidFill>
                <a:latin typeface="NikoshBAN"/>
              </a:rPr>
              <a:t>স্নায়ুতন্তু</a:t>
            </a:r>
            <a:r>
              <a:rPr lang="en-US" sz="2000" dirty="0" smtClean="0">
                <a:solidFill>
                  <a:schemeClr val="tx1"/>
                </a:solidFill>
                <a:latin typeface="NikoshBAN"/>
              </a:rPr>
              <a:t> </a:t>
            </a:r>
            <a:r>
              <a:rPr lang="en-US" sz="2000" dirty="0" err="1" smtClean="0">
                <a:solidFill>
                  <a:schemeClr val="tx1"/>
                </a:solidFill>
                <a:latin typeface="NikoshBAN"/>
              </a:rPr>
              <a:t>দ্বারা</a:t>
            </a:r>
            <a:r>
              <a:rPr lang="en-US" sz="2000" dirty="0" smtClean="0">
                <a:solidFill>
                  <a:schemeClr val="tx1"/>
                </a:solidFill>
                <a:latin typeface="NikoshBAN"/>
              </a:rPr>
              <a:t> </a:t>
            </a:r>
            <a:r>
              <a:rPr lang="en-US" sz="2000" dirty="0" err="1" smtClean="0">
                <a:solidFill>
                  <a:schemeClr val="tx1"/>
                </a:solidFill>
                <a:latin typeface="NikoshBAN"/>
              </a:rPr>
              <a:t>তৈরী</a:t>
            </a:r>
            <a:r>
              <a:rPr lang="en-US" sz="2000" dirty="0" smtClean="0">
                <a:solidFill>
                  <a:schemeClr val="tx1"/>
                </a:solidFill>
                <a:latin typeface="NikoshBAN"/>
              </a:rPr>
              <a:t> ?</a:t>
            </a:r>
            <a:endParaRPr lang="en-US" sz="2000" dirty="0">
              <a:solidFill>
                <a:schemeClr val="tx1"/>
              </a:solidFill>
              <a:latin typeface="NikoshBAN"/>
            </a:endParaRPr>
          </a:p>
        </p:txBody>
      </p:sp>
      <p:sp>
        <p:nvSpPr>
          <p:cNvPr id="6" name="Chevron 5"/>
          <p:cNvSpPr/>
          <p:nvPr/>
        </p:nvSpPr>
        <p:spPr>
          <a:xfrm>
            <a:off x="3337560" y="4451985"/>
            <a:ext cx="4892040" cy="542925"/>
          </a:xfrm>
          <a:prstGeom prst="chevron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000" dirty="0" smtClean="0">
                <a:solidFill>
                  <a:schemeClr val="tx1"/>
                </a:solidFill>
                <a:latin typeface="NikoshBAN"/>
              </a:rPr>
              <a:t>৩।আইরিশ </a:t>
            </a:r>
            <a:r>
              <a:rPr lang="en-US" sz="2000" dirty="0" err="1" smtClean="0">
                <a:solidFill>
                  <a:schemeClr val="tx1"/>
                </a:solidFill>
                <a:latin typeface="NikoshBAN"/>
              </a:rPr>
              <a:t>এর</a:t>
            </a:r>
            <a:r>
              <a:rPr lang="en-US" sz="2000" dirty="0" smtClean="0">
                <a:solidFill>
                  <a:schemeClr val="tx1"/>
                </a:solidFill>
                <a:latin typeface="NikoshBAN"/>
              </a:rPr>
              <a:t> </a:t>
            </a:r>
            <a:r>
              <a:rPr lang="en-US" sz="2000" dirty="0" err="1" smtClean="0">
                <a:solidFill>
                  <a:schemeClr val="tx1"/>
                </a:solidFill>
                <a:latin typeface="NikoshBAN"/>
              </a:rPr>
              <a:t>রং</a:t>
            </a:r>
            <a:r>
              <a:rPr lang="en-US" sz="2000" dirty="0" smtClean="0">
                <a:solidFill>
                  <a:schemeClr val="tx1"/>
                </a:solidFill>
                <a:latin typeface="NikoshBAN"/>
              </a:rPr>
              <a:t> </a:t>
            </a:r>
            <a:r>
              <a:rPr lang="en-US" sz="2000" dirty="0" err="1" smtClean="0">
                <a:solidFill>
                  <a:schemeClr val="tx1"/>
                </a:solidFill>
                <a:latin typeface="NikoshBAN"/>
              </a:rPr>
              <a:t>কেমন</a:t>
            </a:r>
            <a:r>
              <a:rPr lang="en-US" sz="2000" dirty="0" smtClean="0">
                <a:solidFill>
                  <a:schemeClr val="tx1"/>
                </a:solidFill>
                <a:latin typeface="NikoshBAN"/>
              </a:rPr>
              <a:t> </a:t>
            </a:r>
            <a:r>
              <a:rPr lang="en-US" sz="2000" dirty="0" err="1" smtClean="0">
                <a:solidFill>
                  <a:schemeClr val="tx1"/>
                </a:solidFill>
                <a:latin typeface="NikoshBAN"/>
              </a:rPr>
              <a:t>হয়</a:t>
            </a:r>
            <a:r>
              <a:rPr lang="en-US" sz="2000" dirty="0" smtClean="0">
                <a:solidFill>
                  <a:schemeClr val="tx1"/>
                </a:solidFill>
                <a:latin typeface="NikoshBAN"/>
              </a:rPr>
              <a:t> ?</a:t>
            </a:r>
            <a:endParaRPr lang="en-US" sz="2000" dirty="0">
              <a:solidFill>
                <a:schemeClr val="tx1"/>
              </a:solidFill>
              <a:latin typeface="NikoshBAN"/>
            </a:endParaRPr>
          </a:p>
        </p:txBody>
      </p:sp>
    </p:spTree>
    <p:extLst>
      <p:ext uri="{BB962C8B-B14F-4D97-AF65-F5344CB8AC3E}">
        <p14:creationId xmlns:p14="http://schemas.microsoft.com/office/powerpoint/2010/main" val="9061224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  <p:bldP spid="5" grpId="0" animBg="1"/>
      <p:bldP spid="6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ame 1"/>
          <p:cNvSpPr/>
          <p:nvPr/>
        </p:nvSpPr>
        <p:spPr>
          <a:xfrm>
            <a:off x="0" y="0"/>
            <a:ext cx="12192000" cy="6858000"/>
          </a:xfrm>
          <a:prstGeom prst="frame">
            <a:avLst/>
          </a:prstGeom>
          <a:blipFill>
            <a:blip r:embed="rId2"/>
            <a:tile tx="0" ty="0" sx="100000" sy="100000" flip="none" algn="tl"/>
          </a:blipFill>
          <a:ln w="57150"/>
          <a:effectLst>
            <a:glow rad="228600">
              <a:schemeClr val="accent4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3" name="Flowchart: Alternate Process 2"/>
          <p:cNvSpPr/>
          <p:nvPr/>
        </p:nvSpPr>
        <p:spPr>
          <a:xfrm>
            <a:off x="4411980" y="1245870"/>
            <a:ext cx="2971800" cy="1028700"/>
          </a:xfrm>
          <a:prstGeom prst="flowChartAlternateProcess">
            <a:avLst/>
          </a:prstGeom>
          <a:noFill/>
          <a:ln w="5715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 err="1" smtClean="0">
                <a:latin typeface="NikoshBAN"/>
              </a:rPr>
              <a:t>বাড়ির</a:t>
            </a:r>
            <a:r>
              <a:rPr lang="en-US" sz="3600" dirty="0" smtClean="0">
                <a:latin typeface="NikoshBAN"/>
              </a:rPr>
              <a:t> </a:t>
            </a:r>
            <a:r>
              <a:rPr lang="en-US" sz="3600" dirty="0" err="1" smtClean="0">
                <a:latin typeface="NikoshBAN"/>
              </a:rPr>
              <a:t>কাজ</a:t>
            </a:r>
            <a:endParaRPr lang="en-US" sz="3600" dirty="0">
              <a:latin typeface="NikoshBAN"/>
            </a:endParaRPr>
          </a:p>
        </p:txBody>
      </p:sp>
      <p:grpSp>
        <p:nvGrpSpPr>
          <p:cNvPr id="27" name="Group 26"/>
          <p:cNvGrpSpPr/>
          <p:nvPr/>
        </p:nvGrpSpPr>
        <p:grpSpPr>
          <a:xfrm>
            <a:off x="1181475" y="2480310"/>
            <a:ext cx="9432810" cy="1428750"/>
            <a:chOff x="1181475" y="2366010"/>
            <a:chExt cx="9432810" cy="1325880"/>
          </a:xfrm>
        </p:grpSpPr>
        <p:grpSp>
          <p:nvGrpSpPr>
            <p:cNvPr id="4" name="Group 3"/>
            <p:cNvGrpSpPr/>
            <p:nvPr/>
          </p:nvGrpSpPr>
          <p:grpSpPr>
            <a:xfrm>
              <a:off x="1181475" y="2366010"/>
              <a:ext cx="9432810" cy="1325880"/>
              <a:chOff x="1197138" y="1347532"/>
              <a:chExt cx="9942600" cy="2562727"/>
            </a:xfrm>
          </p:grpSpPr>
          <p:grpSp>
            <p:nvGrpSpPr>
              <p:cNvPr id="5" name="Group 4"/>
              <p:cNvGrpSpPr/>
              <p:nvPr/>
            </p:nvGrpSpPr>
            <p:grpSpPr>
              <a:xfrm>
                <a:off x="1197138" y="1383628"/>
                <a:ext cx="4030579" cy="2526631"/>
                <a:chOff x="2430379" y="1528011"/>
                <a:chExt cx="4030579" cy="2526631"/>
              </a:xfrm>
            </p:grpSpPr>
            <p:sp>
              <p:nvSpPr>
                <p:cNvPr id="14" name="Trapezoid 13"/>
                <p:cNvSpPr/>
                <p:nvPr/>
              </p:nvSpPr>
              <p:spPr>
                <a:xfrm>
                  <a:off x="2430379" y="1528011"/>
                  <a:ext cx="4030579" cy="1227220"/>
                </a:xfrm>
                <a:prstGeom prst="trapezoid">
                  <a:avLst/>
                </a:prstGeom>
                <a:blipFill>
                  <a:blip r:embed="rId3"/>
                  <a:tile tx="0" ty="0" sx="100000" sy="100000" flip="none" algn="tl"/>
                </a:blipFill>
                <a:ln w="15875" cap="rnd" cmpd="sng" algn="ctr">
                  <a:solidFill>
                    <a:srgbClr val="052F61">
                      <a:shade val="50000"/>
                      <a:hueMod val="94000"/>
                    </a:srgbClr>
                  </a:solidFill>
                  <a:prstDash val="solid"/>
                </a:ln>
                <a:effectLst/>
              </p:spPr>
              <p:txBody>
                <a:bodyPr rtlCol="0" anchor="ctr"/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ysClr val="window" lastClr="FFFFFF"/>
                    </a:solidFill>
                    <a:effectLst/>
                    <a:uLnTx/>
                    <a:uFillTx/>
                    <a:latin typeface="Century Gothic" panose="020B0502020202020204"/>
                  </a:endParaRPr>
                </a:p>
              </p:txBody>
            </p:sp>
            <p:sp>
              <p:nvSpPr>
                <p:cNvPr id="15" name="Rectangle 14"/>
                <p:cNvSpPr/>
                <p:nvPr/>
              </p:nvSpPr>
              <p:spPr>
                <a:xfrm>
                  <a:off x="2875547" y="2767263"/>
                  <a:ext cx="3212432" cy="1287379"/>
                </a:xfrm>
                <a:prstGeom prst="rect">
                  <a:avLst/>
                </a:prstGeom>
                <a:blipFill>
                  <a:blip r:embed="rId4"/>
                  <a:tile tx="0" ty="0" sx="100000" sy="100000" flip="none" algn="tl"/>
                </a:blipFill>
                <a:ln w="15875" cap="rnd" cmpd="sng" algn="ctr">
                  <a:solidFill>
                    <a:srgbClr val="052F61">
                      <a:shade val="50000"/>
                      <a:hueMod val="94000"/>
                    </a:srgbClr>
                  </a:solidFill>
                  <a:prstDash val="solid"/>
                </a:ln>
                <a:effectLst/>
              </p:spPr>
              <p:txBody>
                <a:bodyPr rtlCol="0" anchor="ctr"/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ysClr val="window" lastClr="FFFFFF"/>
                    </a:solidFill>
                    <a:effectLst/>
                    <a:uLnTx/>
                    <a:uFillTx/>
                    <a:latin typeface="Century Gothic" panose="020B0502020202020204"/>
                  </a:endParaRPr>
                </a:p>
              </p:txBody>
            </p:sp>
            <p:sp>
              <p:nvSpPr>
                <p:cNvPr id="16" name="Rectangle 15"/>
                <p:cNvSpPr/>
                <p:nvPr/>
              </p:nvSpPr>
              <p:spPr>
                <a:xfrm>
                  <a:off x="4042610" y="3056020"/>
                  <a:ext cx="612187" cy="962526"/>
                </a:xfrm>
                <a:prstGeom prst="rect">
                  <a:avLst/>
                </a:prstGeom>
                <a:blipFill>
                  <a:blip r:embed="rId5"/>
                  <a:tile tx="0" ty="0" sx="100000" sy="100000" flip="none" algn="tl"/>
                </a:blipFill>
                <a:ln w="28575" cap="rnd" cmpd="sng" algn="ctr">
                  <a:solidFill>
                    <a:srgbClr val="FFC000"/>
                  </a:solidFill>
                  <a:prstDash val="solid"/>
                </a:ln>
                <a:effectLst/>
              </p:spPr>
              <p:txBody>
                <a:bodyPr rtlCol="0" anchor="ctr"/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ysClr val="window" lastClr="FFFFFF"/>
                    </a:solidFill>
                    <a:effectLst/>
                    <a:uLnTx/>
                    <a:uFillTx/>
                    <a:latin typeface="Century Gothic" panose="020B0502020202020204"/>
                  </a:endParaRPr>
                </a:p>
              </p:txBody>
            </p:sp>
            <p:sp>
              <p:nvSpPr>
                <p:cNvPr id="18" name="Rectangle 17"/>
                <p:cNvSpPr/>
                <p:nvPr/>
              </p:nvSpPr>
              <p:spPr>
                <a:xfrm>
                  <a:off x="3338761" y="3228970"/>
                  <a:ext cx="357940" cy="544432"/>
                </a:xfrm>
                <a:prstGeom prst="rect">
                  <a:avLst/>
                </a:prstGeom>
                <a:solidFill>
                  <a:srgbClr val="052F61"/>
                </a:solidFill>
                <a:ln w="38100" cap="rnd" cmpd="sng" algn="ctr">
                  <a:solidFill>
                    <a:srgbClr val="FFFF00"/>
                  </a:solidFill>
                  <a:prstDash val="solid"/>
                </a:ln>
                <a:effectLst/>
              </p:spPr>
              <p:txBody>
                <a:bodyPr rtlCol="0" anchor="ctr"/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ysClr val="window" lastClr="FFFFFF"/>
                    </a:solidFill>
                    <a:effectLst/>
                    <a:uLnTx/>
                    <a:uFillTx/>
                    <a:latin typeface="Century Gothic" panose="020B0502020202020204"/>
                  </a:endParaRPr>
                </a:p>
              </p:txBody>
            </p:sp>
            <p:sp>
              <p:nvSpPr>
                <p:cNvPr id="19" name="Rectangle 18"/>
                <p:cNvSpPr/>
                <p:nvPr/>
              </p:nvSpPr>
              <p:spPr>
                <a:xfrm>
                  <a:off x="5125449" y="3228970"/>
                  <a:ext cx="357940" cy="544432"/>
                </a:xfrm>
                <a:prstGeom prst="rect">
                  <a:avLst/>
                </a:prstGeom>
                <a:solidFill>
                  <a:srgbClr val="052F61"/>
                </a:solidFill>
                <a:ln w="38100" cap="rnd" cmpd="sng" algn="ctr">
                  <a:solidFill>
                    <a:srgbClr val="FFFF00"/>
                  </a:solidFill>
                  <a:prstDash val="solid"/>
                </a:ln>
                <a:effectLst/>
              </p:spPr>
              <p:txBody>
                <a:bodyPr rtlCol="0" anchor="ctr"/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ysClr val="window" lastClr="FFFFFF"/>
                    </a:solidFill>
                    <a:effectLst/>
                    <a:uLnTx/>
                    <a:uFillTx/>
                    <a:latin typeface="Century Gothic" panose="020B0502020202020204"/>
                  </a:endParaRPr>
                </a:p>
              </p:txBody>
            </p:sp>
          </p:grpSp>
          <p:grpSp>
            <p:nvGrpSpPr>
              <p:cNvPr id="6" name="Group 5"/>
              <p:cNvGrpSpPr/>
              <p:nvPr/>
            </p:nvGrpSpPr>
            <p:grpSpPr>
              <a:xfrm>
                <a:off x="7109159" y="1347532"/>
                <a:ext cx="4030579" cy="2526631"/>
                <a:chOff x="2430379" y="1528011"/>
                <a:chExt cx="4030579" cy="2526631"/>
              </a:xfrm>
            </p:grpSpPr>
            <p:sp>
              <p:nvSpPr>
                <p:cNvPr id="8" name="Trapezoid 7"/>
                <p:cNvSpPr/>
                <p:nvPr/>
              </p:nvSpPr>
              <p:spPr>
                <a:xfrm>
                  <a:off x="2430379" y="1528011"/>
                  <a:ext cx="4030579" cy="1227221"/>
                </a:xfrm>
                <a:prstGeom prst="trapezoid">
                  <a:avLst/>
                </a:prstGeom>
                <a:blipFill>
                  <a:blip r:embed="rId3"/>
                  <a:tile tx="0" ty="0" sx="100000" sy="100000" flip="none" algn="tl"/>
                </a:blipFill>
                <a:ln w="15875" cap="rnd" cmpd="sng" algn="ctr">
                  <a:solidFill>
                    <a:srgbClr val="052F61">
                      <a:shade val="50000"/>
                      <a:hueMod val="94000"/>
                    </a:srgbClr>
                  </a:solidFill>
                  <a:prstDash val="solid"/>
                </a:ln>
                <a:effectLst/>
              </p:spPr>
              <p:txBody>
                <a:bodyPr rtlCol="0" anchor="ctr"/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ysClr val="window" lastClr="FFFFFF"/>
                    </a:solidFill>
                    <a:effectLst/>
                    <a:uLnTx/>
                    <a:uFillTx/>
                    <a:latin typeface="Century Gothic" panose="020B0502020202020204"/>
                  </a:endParaRPr>
                </a:p>
              </p:txBody>
            </p:sp>
            <p:sp>
              <p:nvSpPr>
                <p:cNvPr id="9" name="Rectangle 8"/>
                <p:cNvSpPr/>
                <p:nvPr/>
              </p:nvSpPr>
              <p:spPr>
                <a:xfrm>
                  <a:off x="2875547" y="2767263"/>
                  <a:ext cx="3212432" cy="1287379"/>
                </a:xfrm>
                <a:prstGeom prst="rect">
                  <a:avLst/>
                </a:prstGeom>
                <a:blipFill>
                  <a:blip r:embed="rId4"/>
                  <a:tile tx="0" ty="0" sx="100000" sy="100000" flip="none" algn="tl"/>
                </a:blipFill>
                <a:ln w="15875" cap="rnd" cmpd="sng" algn="ctr">
                  <a:solidFill>
                    <a:srgbClr val="052F61">
                      <a:shade val="50000"/>
                      <a:hueMod val="94000"/>
                    </a:srgbClr>
                  </a:solidFill>
                  <a:prstDash val="solid"/>
                </a:ln>
                <a:effectLst/>
              </p:spPr>
              <p:txBody>
                <a:bodyPr rtlCol="0" anchor="ctr"/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ysClr val="window" lastClr="FFFFFF"/>
                    </a:solidFill>
                    <a:effectLst/>
                    <a:uLnTx/>
                    <a:uFillTx/>
                    <a:latin typeface="Century Gothic" panose="020B0502020202020204"/>
                  </a:endParaRPr>
                </a:p>
              </p:txBody>
            </p:sp>
            <p:sp>
              <p:nvSpPr>
                <p:cNvPr id="10" name="Rectangle 9"/>
                <p:cNvSpPr/>
                <p:nvPr/>
              </p:nvSpPr>
              <p:spPr>
                <a:xfrm>
                  <a:off x="4054658" y="3019920"/>
                  <a:ext cx="615600" cy="962526"/>
                </a:xfrm>
                <a:prstGeom prst="rect">
                  <a:avLst/>
                </a:prstGeom>
                <a:blipFill>
                  <a:blip r:embed="rId5"/>
                  <a:tile tx="0" ty="0" sx="100000" sy="100000" flip="none" algn="tl"/>
                </a:blipFill>
                <a:ln w="38100" cap="rnd" cmpd="sng" algn="ctr">
                  <a:solidFill>
                    <a:srgbClr val="FFC000"/>
                  </a:solidFill>
                  <a:prstDash val="solid"/>
                </a:ln>
                <a:effectLst/>
              </p:spPr>
              <p:txBody>
                <a:bodyPr rtlCol="0" anchor="ctr"/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ysClr val="window" lastClr="FFFFFF"/>
                    </a:solidFill>
                    <a:effectLst/>
                    <a:uLnTx/>
                    <a:uFillTx/>
                    <a:latin typeface="Century Gothic" panose="020B0502020202020204"/>
                  </a:endParaRPr>
                </a:p>
              </p:txBody>
            </p:sp>
            <p:sp>
              <p:nvSpPr>
                <p:cNvPr id="12" name="Rectangle 11"/>
                <p:cNvSpPr/>
                <p:nvPr/>
              </p:nvSpPr>
              <p:spPr>
                <a:xfrm>
                  <a:off x="3338761" y="3228970"/>
                  <a:ext cx="357940" cy="544432"/>
                </a:xfrm>
                <a:prstGeom prst="rect">
                  <a:avLst/>
                </a:prstGeom>
                <a:solidFill>
                  <a:srgbClr val="052F61"/>
                </a:solidFill>
                <a:ln w="38100" cap="rnd" cmpd="sng" algn="ctr">
                  <a:solidFill>
                    <a:srgbClr val="FFFF00"/>
                  </a:solidFill>
                  <a:prstDash val="solid"/>
                </a:ln>
                <a:effectLst/>
              </p:spPr>
              <p:txBody>
                <a:bodyPr rtlCol="0" anchor="ctr"/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ysClr val="window" lastClr="FFFFFF"/>
                    </a:solidFill>
                    <a:effectLst/>
                    <a:uLnTx/>
                    <a:uFillTx/>
                    <a:latin typeface="Century Gothic" panose="020B0502020202020204"/>
                  </a:endParaRPr>
                </a:p>
              </p:txBody>
            </p:sp>
            <p:sp>
              <p:nvSpPr>
                <p:cNvPr id="13" name="Rectangle 12"/>
                <p:cNvSpPr/>
                <p:nvPr/>
              </p:nvSpPr>
              <p:spPr>
                <a:xfrm>
                  <a:off x="5125449" y="3228970"/>
                  <a:ext cx="357940" cy="544432"/>
                </a:xfrm>
                <a:prstGeom prst="rect">
                  <a:avLst/>
                </a:prstGeom>
                <a:solidFill>
                  <a:srgbClr val="052F61"/>
                </a:solidFill>
                <a:ln w="38100" cap="rnd" cmpd="sng" algn="ctr">
                  <a:solidFill>
                    <a:srgbClr val="FFFF00"/>
                  </a:solidFill>
                  <a:prstDash val="solid"/>
                </a:ln>
                <a:effectLst/>
              </p:spPr>
              <p:txBody>
                <a:bodyPr rtlCol="0" anchor="ctr"/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ysClr val="window" lastClr="FFFFFF"/>
                    </a:solidFill>
                    <a:effectLst/>
                    <a:uLnTx/>
                    <a:uFillTx/>
                    <a:latin typeface="Century Gothic" panose="020B0502020202020204"/>
                  </a:endParaRPr>
                </a:p>
              </p:txBody>
            </p:sp>
          </p:grpSp>
          <p:pic>
            <p:nvPicPr>
              <p:cNvPr id="7" name="Picture 6"/>
              <p:cNvPicPr>
                <a:picLocks noChangeAspect="1"/>
              </p:cNvPicPr>
              <p:nvPr/>
            </p:nvPicPr>
            <p:blipFill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5696941" y="1914270"/>
                <a:ext cx="1081347" cy="1995989"/>
              </a:xfrm>
              <a:prstGeom prst="rect">
                <a:avLst/>
              </a:prstGeom>
            </p:spPr>
          </p:pic>
        </p:grpSp>
        <p:cxnSp>
          <p:nvCxnSpPr>
            <p:cNvPr id="23" name="Straight Connector 22"/>
            <p:cNvCxnSpPr/>
            <p:nvPr/>
          </p:nvCxnSpPr>
          <p:spPr>
            <a:xfrm>
              <a:off x="8623382" y="3156557"/>
              <a:ext cx="0" cy="497983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/>
            <p:cNvCxnSpPr>
              <a:stCxn id="16" idx="0"/>
            </p:cNvCxnSpPr>
            <p:nvPr/>
          </p:nvCxnSpPr>
          <p:spPr>
            <a:xfrm>
              <a:off x="3001441" y="3175232"/>
              <a:ext cx="4649" cy="51665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8" name="TextBox 27"/>
          <p:cNvSpPr txBox="1"/>
          <p:nvPr/>
        </p:nvSpPr>
        <p:spPr>
          <a:xfrm>
            <a:off x="2711042" y="4657849"/>
            <a:ext cx="713232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err="1" smtClean="0">
                <a:latin typeface="NikoshBAN"/>
              </a:rPr>
              <a:t>চোখের</a:t>
            </a:r>
            <a:r>
              <a:rPr lang="en-US" sz="3200" dirty="0" smtClean="0">
                <a:latin typeface="NikoshBAN"/>
              </a:rPr>
              <a:t> </a:t>
            </a:r>
            <a:r>
              <a:rPr lang="en-US" sz="3200" dirty="0" err="1" smtClean="0">
                <a:latin typeface="NikoshBAN"/>
              </a:rPr>
              <a:t>চিহ্নিত</a:t>
            </a:r>
            <a:r>
              <a:rPr lang="en-US" sz="3200" dirty="0" smtClean="0">
                <a:latin typeface="NikoshBAN"/>
              </a:rPr>
              <a:t> </a:t>
            </a:r>
            <a:r>
              <a:rPr lang="en-US" sz="3200" dirty="0" err="1" smtClean="0">
                <a:latin typeface="NikoshBAN"/>
              </a:rPr>
              <a:t>চিত্র</a:t>
            </a:r>
            <a:r>
              <a:rPr lang="en-US" sz="3200" dirty="0" smtClean="0">
                <a:latin typeface="NikoshBAN"/>
              </a:rPr>
              <a:t> </a:t>
            </a:r>
            <a:r>
              <a:rPr lang="en-US" sz="3200" dirty="0" err="1" smtClean="0">
                <a:latin typeface="NikoshBAN"/>
              </a:rPr>
              <a:t>অংকন</a:t>
            </a:r>
            <a:r>
              <a:rPr lang="en-US" sz="3200" dirty="0" smtClean="0">
                <a:latin typeface="NikoshBAN"/>
              </a:rPr>
              <a:t> </a:t>
            </a:r>
            <a:r>
              <a:rPr lang="en-US" sz="3200" dirty="0" err="1" smtClean="0">
                <a:latin typeface="NikoshBAN"/>
              </a:rPr>
              <a:t>করে</a:t>
            </a:r>
            <a:r>
              <a:rPr lang="en-US" sz="3200" dirty="0" smtClean="0">
                <a:latin typeface="NikoshBAN"/>
              </a:rPr>
              <a:t> </a:t>
            </a:r>
            <a:r>
              <a:rPr lang="en-US" sz="3200" dirty="0" err="1" smtClean="0">
                <a:latin typeface="NikoshBAN"/>
              </a:rPr>
              <a:t>বিভিন্ন</a:t>
            </a:r>
            <a:r>
              <a:rPr lang="en-US" sz="3200" dirty="0" smtClean="0">
                <a:latin typeface="NikoshBAN"/>
              </a:rPr>
              <a:t> </a:t>
            </a:r>
            <a:r>
              <a:rPr lang="en-US" sz="3200" dirty="0" err="1" smtClean="0">
                <a:latin typeface="NikoshBAN"/>
              </a:rPr>
              <a:t>অংশ</a:t>
            </a:r>
            <a:r>
              <a:rPr lang="en-US" sz="3200" dirty="0" smtClean="0">
                <a:latin typeface="NikoshBAN"/>
              </a:rPr>
              <a:t> </a:t>
            </a:r>
            <a:r>
              <a:rPr lang="en-US" sz="3200" dirty="0" err="1" smtClean="0">
                <a:latin typeface="NikoshBAN"/>
              </a:rPr>
              <a:t>বর্ণনা</a:t>
            </a:r>
            <a:r>
              <a:rPr lang="en-US" sz="3200" dirty="0" smtClean="0">
                <a:latin typeface="NikoshBAN"/>
              </a:rPr>
              <a:t> </a:t>
            </a:r>
            <a:r>
              <a:rPr lang="en-US" sz="3200" dirty="0" err="1" smtClean="0">
                <a:latin typeface="NikoshBAN"/>
              </a:rPr>
              <a:t>কর</a:t>
            </a:r>
            <a:r>
              <a:rPr lang="en-US" sz="3200" dirty="0" smtClean="0">
                <a:latin typeface="NikoshBAN"/>
              </a:rPr>
              <a:t> ।</a:t>
            </a:r>
            <a:endParaRPr lang="en-US" sz="3200" dirty="0">
              <a:latin typeface="NikoshBAN"/>
            </a:endParaRPr>
          </a:p>
        </p:txBody>
      </p:sp>
    </p:spTree>
    <p:extLst>
      <p:ext uri="{BB962C8B-B14F-4D97-AF65-F5344CB8AC3E}">
        <p14:creationId xmlns:p14="http://schemas.microsoft.com/office/powerpoint/2010/main" val="15771350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2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28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ame 1"/>
          <p:cNvSpPr/>
          <p:nvPr/>
        </p:nvSpPr>
        <p:spPr>
          <a:xfrm>
            <a:off x="0" y="0"/>
            <a:ext cx="12192000" cy="6858000"/>
          </a:xfrm>
          <a:prstGeom prst="frame">
            <a:avLst/>
          </a:prstGeom>
          <a:blipFill>
            <a:blip r:embed="rId2"/>
            <a:tile tx="0" ty="0" sx="100000" sy="100000" flip="none" algn="tl"/>
          </a:blipFill>
          <a:ln w="57150"/>
          <a:effectLst>
            <a:glow rad="228600">
              <a:schemeClr val="accent4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grpSp>
        <p:nvGrpSpPr>
          <p:cNvPr id="7" name="Group 6"/>
          <p:cNvGrpSpPr/>
          <p:nvPr/>
        </p:nvGrpSpPr>
        <p:grpSpPr>
          <a:xfrm>
            <a:off x="1164431" y="1120140"/>
            <a:ext cx="9863137" cy="4724876"/>
            <a:chOff x="1215390" y="1157288"/>
            <a:chExt cx="9863137" cy="4653438"/>
          </a:xfrm>
        </p:grpSpPr>
        <p:pic>
          <p:nvPicPr>
            <p:cNvPr id="3" name="Picture 2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215390" y="1157288"/>
              <a:ext cx="4697730" cy="3102292"/>
            </a:xfrm>
            <a:prstGeom prst="rect">
              <a:avLst/>
            </a:prstGeom>
          </p:spPr>
        </p:pic>
        <p:pic>
          <p:nvPicPr>
            <p:cNvPr id="4" name="Picture 3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380797" y="1253014"/>
              <a:ext cx="4697730" cy="3102292"/>
            </a:xfrm>
            <a:prstGeom prst="rect">
              <a:avLst/>
            </a:prstGeom>
          </p:spPr>
        </p:pic>
        <p:pic>
          <p:nvPicPr>
            <p:cNvPr id="5" name="Picture 4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798094" y="2708434"/>
              <a:ext cx="4697730" cy="3102292"/>
            </a:xfrm>
            <a:prstGeom prst="rect">
              <a:avLst/>
            </a:prstGeom>
          </p:spPr>
        </p:pic>
        <p:sp>
          <p:nvSpPr>
            <p:cNvPr id="6" name="TextBox 5"/>
            <p:cNvSpPr txBox="1"/>
            <p:nvPr/>
          </p:nvSpPr>
          <p:spPr>
            <a:xfrm>
              <a:off x="4766310" y="1480721"/>
              <a:ext cx="2857500" cy="1303429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soft" dir="t">
                  <a:rot lat="0" lon="0" rev="15600000"/>
                </a:lightRig>
              </a:scene3d>
              <a:sp3d extrusionH="57150" prstMaterial="softEdge">
                <a:bevelT w="25400" h="38100"/>
              </a:sp3d>
            </a:bodyPr>
            <a:lstStyle/>
            <a:p>
              <a:r>
                <a:rPr lang="en-US" sz="4800" b="1" dirty="0" err="1" smtClean="0">
                  <a:ln/>
                  <a:solidFill>
                    <a:schemeClr val="accent4"/>
                  </a:solidFill>
                  <a:latin typeface="NikoshBAN"/>
                </a:rPr>
                <a:t>ধন্যবাদ</a:t>
              </a:r>
              <a:r>
                <a:rPr lang="en-US" sz="8000" b="1" dirty="0" smtClean="0">
                  <a:ln/>
                  <a:solidFill>
                    <a:schemeClr val="accent4"/>
                  </a:solidFill>
                  <a:latin typeface="NikoshBAN"/>
                </a:rPr>
                <a:t> </a:t>
              </a:r>
              <a:endParaRPr lang="en-US" sz="8000" b="1" dirty="0">
                <a:ln/>
                <a:solidFill>
                  <a:schemeClr val="accent4"/>
                </a:solidFill>
                <a:latin typeface="NikoshBAN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8041051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Banded">
  <a:themeElements>
    <a:clrScheme name="Banded">
      <a:dk1>
        <a:srgbClr val="2C2C2C"/>
      </a:dk1>
      <a:lt1>
        <a:srgbClr val="FFFFFF"/>
      </a:lt1>
      <a:dk2>
        <a:srgbClr val="099BDD"/>
      </a:dk2>
      <a:lt2>
        <a:srgbClr val="F2F2F2"/>
      </a:lt2>
      <a:accent1>
        <a:srgbClr val="FFC000"/>
      </a:accent1>
      <a:accent2>
        <a:srgbClr val="A5D028"/>
      </a:accent2>
      <a:accent3>
        <a:srgbClr val="08CC78"/>
      </a:accent3>
      <a:accent4>
        <a:srgbClr val="F24099"/>
      </a:accent4>
      <a:accent5>
        <a:srgbClr val="828288"/>
      </a:accent5>
      <a:accent6>
        <a:srgbClr val="F56617"/>
      </a:accent6>
      <a:hlink>
        <a:srgbClr val="005DBA"/>
      </a:hlink>
      <a:folHlink>
        <a:srgbClr val="6C606A"/>
      </a:folHlink>
    </a:clrScheme>
    <a:fontScheme name="Banded">
      <a:majorFont>
        <a:latin typeface="Corbel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Banded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atMod val="120000"/>
                <a:lumMod val="107000"/>
              </a:schemeClr>
            </a:gs>
            <a:gs pos="50000">
              <a:schemeClr val="phClr">
                <a:tint val="70000"/>
                <a:satMod val="124000"/>
                <a:lumMod val="103000"/>
              </a:schemeClr>
            </a:gs>
            <a:gs pos="100000">
              <a:schemeClr val="phClr">
                <a:tint val="85000"/>
                <a:satMod val="12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5000"/>
                <a:shade val="98000"/>
                <a:satMod val="110000"/>
                <a:lumMod val="103000"/>
              </a:schemeClr>
            </a:gs>
            <a:gs pos="50000">
              <a:schemeClr val="phClr">
                <a:shade val="85000"/>
                <a:satMod val="105000"/>
                <a:lumMod val="100000"/>
              </a:schemeClr>
            </a:gs>
            <a:gs pos="100000">
              <a:schemeClr val="phClr">
                <a:shade val="60000"/>
                <a:satMod val="120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15875" dir="5400000" algn="ctr" rotWithShape="0">
              <a:srgbClr val="000000">
                <a:alpha val="68000"/>
              </a:srgbClr>
            </a:outerShdw>
          </a:effectLst>
        </a:effectStyle>
        <a:effectStyle>
          <a:effectLst>
            <a:outerShdw blurRad="88900" dist="2794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/>
              <a:schemeClr val="phClr">
                <a:shade val="91000"/>
                <a:satMod val="105000"/>
              </a:schemeClr>
            </a:duotone>
          </a:blip>
          <a:tile tx="0" ty="0" sx="100000" sy="100000" flip="none" algn="tl"/>
        </a:blipFill>
        <a:gradFill rotWithShape="1">
          <a:gsLst>
            <a:gs pos="0">
              <a:schemeClr val="phClr">
                <a:tint val="100000"/>
                <a:shade val="0"/>
                <a:satMod val="100000"/>
              </a:schemeClr>
            </a:gs>
            <a:gs pos="100000">
              <a:schemeClr val="phClr">
                <a:shade val="100000"/>
                <a:satMod val="10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Banded" id="{98DFF888-2449-4D28-977C-6306C017633E}" vid="{9792607F-9579-4224-82FF-9C88C3E1E53D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TM03090430[[fn=Banded]]</Template>
  <TotalTime>252</TotalTime>
  <Words>371</Words>
  <Application>Microsoft Office PowerPoint</Application>
  <PresentationFormat>Custom</PresentationFormat>
  <Paragraphs>72</Paragraphs>
  <Slides>16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7" baseType="lpstr">
      <vt:lpstr>Banded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User</dc:creator>
  <cp:lastModifiedBy>IT World</cp:lastModifiedBy>
  <cp:revision>71</cp:revision>
  <dcterms:created xsi:type="dcterms:W3CDTF">2016-11-10T17:08:57Z</dcterms:created>
  <dcterms:modified xsi:type="dcterms:W3CDTF">2019-10-20T15:10:46Z</dcterms:modified>
</cp:coreProperties>
</file>