
<file path=[Content_Types].xml><?xml version="1.0" encoding="utf-8"?>
<Types xmlns="http://schemas.openxmlformats.org/package/2006/content-types">
  <Default Extension="png" ContentType="image/png"/>
  <Default Extension="jfif" ContentType="image/jpe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8" r:id="rId3"/>
    <p:sldId id="259" r:id="rId4"/>
    <p:sldId id="260" r:id="rId5"/>
    <p:sldId id="261" r:id="rId6"/>
    <p:sldId id="262" r:id="rId7"/>
    <p:sldId id="257" r:id="rId8"/>
    <p:sldId id="263" r:id="rId9"/>
    <p:sldId id="265" r:id="rId10"/>
    <p:sldId id="266" r:id="rId11"/>
    <p:sldId id="267" r:id="rId12"/>
    <p:sldId id="268" r:id="rId13"/>
    <p:sldId id="269" r:id="rId14"/>
    <p:sldId id="270" r:id="rId15"/>
    <p:sldId id="275" r:id="rId16"/>
    <p:sldId id="273" r:id="rId17"/>
    <p:sldId id="274" r:id="rId18"/>
    <p:sldId id="272" r:id="rId1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9" autoAdjust="0"/>
    <p:restoredTop sz="91244" autoAdjust="0"/>
  </p:normalViewPr>
  <p:slideViewPr>
    <p:cSldViewPr>
      <p:cViewPr varScale="1">
        <p:scale>
          <a:sx n="55" d="100"/>
          <a:sy n="55" d="100"/>
        </p:scale>
        <p:origin x="1410" y="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9E7F5E5-A2DF-404F-AD86-F416525E11C0}" type="doc">
      <dgm:prSet loTypeId="urn:microsoft.com/office/officeart/2005/8/layout/radial5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B85937E8-864E-4B83-ACC4-76490CA149CC}">
      <dgm:prSet phldrT="[Text]" custT="1"/>
      <dgm:spPr/>
      <dgm:t>
        <a:bodyPr/>
        <a:lstStyle/>
        <a:p>
          <a:r>
            <a:rPr lang="bn-BD" sz="4400" b="1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কারক</a:t>
          </a:r>
          <a:endParaRPr lang="en-US" sz="4400" b="1" dirty="0">
            <a:solidFill>
              <a:schemeClr val="tx1"/>
            </a:solidFill>
            <a:latin typeface="NikoshBAN" pitchFamily="2" charset="0"/>
            <a:cs typeface="NikoshBAN" pitchFamily="2" charset="0"/>
          </a:endParaRPr>
        </a:p>
      </dgm:t>
    </dgm:pt>
    <dgm:pt modelId="{E1E673B4-63DC-458F-987D-90AB618E3675}" type="parTrans" cxnId="{ABF6B93C-EABE-4896-958D-8F44F9EE4766}">
      <dgm:prSet/>
      <dgm:spPr/>
      <dgm:t>
        <a:bodyPr/>
        <a:lstStyle/>
        <a:p>
          <a:endParaRPr lang="en-US"/>
        </a:p>
      </dgm:t>
    </dgm:pt>
    <dgm:pt modelId="{C78CBF46-9399-4F89-91F4-6DCDBAA290FB}" type="sibTrans" cxnId="{ABF6B93C-EABE-4896-958D-8F44F9EE4766}">
      <dgm:prSet/>
      <dgm:spPr/>
      <dgm:t>
        <a:bodyPr/>
        <a:lstStyle/>
        <a:p>
          <a:endParaRPr lang="en-US"/>
        </a:p>
      </dgm:t>
    </dgm:pt>
    <dgm:pt modelId="{5F856E05-A11B-41C3-8AFD-9BA762F87628}">
      <dgm:prSet phldrT="[Text]" custT="1"/>
      <dgm:spPr/>
      <dgm:t>
        <a:bodyPr/>
        <a:lstStyle/>
        <a:p>
          <a:r>
            <a:rPr lang="bn-BD" sz="2400" b="1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১</a:t>
          </a:r>
        </a:p>
        <a:p>
          <a:r>
            <a:rPr lang="bn-BD" sz="2400" b="1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কর্তৃকারক</a:t>
          </a:r>
          <a:endParaRPr lang="en-US" sz="2400" b="1" dirty="0">
            <a:solidFill>
              <a:schemeClr val="tx1"/>
            </a:solidFill>
            <a:latin typeface="NikoshBAN" pitchFamily="2" charset="0"/>
            <a:cs typeface="NikoshBAN" pitchFamily="2" charset="0"/>
          </a:endParaRPr>
        </a:p>
      </dgm:t>
    </dgm:pt>
    <dgm:pt modelId="{D9BB2BC0-4B8F-4E14-A35B-218C117E0543}" type="parTrans" cxnId="{A30DC327-3C28-4BE3-AC7B-817D9A69FECA}">
      <dgm:prSet/>
      <dgm:spPr/>
      <dgm:t>
        <a:bodyPr/>
        <a:lstStyle/>
        <a:p>
          <a:endParaRPr lang="en-US"/>
        </a:p>
      </dgm:t>
    </dgm:pt>
    <dgm:pt modelId="{CFAF5B45-C2D8-4A7D-83B5-63AA04433E48}" type="sibTrans" cxnId="{A30DC327-3C28-4BE3-AC7B-817D9A69FECA}">
      <dgm:prSet/>
      <dgm:spPr/>
      <dgm:t>
        <a:bodyPr/>
        <a:lstStyle/>
        <a:p>
          <a:endParaRPr lang="en-US"/>
        </a:p>
      </dgm:t>
    </dgm:pt>
    <dgm:pt modelId="{71CE06ED-69B2-4916-B17C-3B66E3558FF4}">
      <dgm:prSet phldrT="[Text]" custT="1"/>
      <dgm:spPr/>
      <dgm:t>
        <a:bodyPr/>
        <a:lstStyle/>
        <a:p>
          <a:r>
            <a:rPr lang="bn-BD" sz="2400" b="1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২</a:t>
          </a:r>
        </a:p>
        <a:p>
          <a:r>
            <a:rPr lang="bn-BD" sz="2400" b="1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কর্মকারক</a:t>
          </a:r>
          <a:endParaRPr lang="en-US" sz="2400" b="1" dirty="0">
            <a:solidFill>
              <a:schemeClr val="tx1"/>
            </a:solidFill>
            <a:latin typeface="NikoshBAN" pitchFamily="2" charset="0"/>
            <a:cs typeface="NikoshBAN" pitchFamily="2" charset="0"/>
          </a:endParaRPr>
        </a:p>
      </dgm:t>
    </dgm:pt>
    <dgm:pt modelId="{B53A67AC-F62D-4B42-9C49-2947C72A0744}" type="parTrans" cxnId="{0CC558D7-A799-4603-BD66-812695D96FFC}">
      <dgm:prSet/>
      <dgm:spPr/>
      <dgm:t>
        <a:bodyPr/>
        <a:lstStyle/>
        <a:p>
          <a:endParaRPr lang="en-US"/>
        </a:p>
      </dgm:t>
    </dgm:pt>
    <dgm:pt modelId="{D16C1468-4CBD-4830-8DD1-E87E1E47DA5B}" type="sibTrans" cxnId="{0CC558D7-A799-4603-BD66-812695D96FFC}">
      <dgm:prSet/>
      <dgm:spPr/>
      <dgm:t>
        <a:bodyPr/>
        <a:lstStyle/>
        <a:p>
          <a:endParaRPr lang="en-US"/>
        </a:p>
      </dgm:t>
    </dgm:pt>
    <dgm:pt modelId="{A573057B-9F4D-49D8-A5C3-B1EA2F48F10A}">
      <dgm:prSet phldrT="[Text]" custT="1"/>
      <dgm:spPr/>
      <dgm:t>
        <a:bodyPr/>
        <a:lstStyle/>
        <a:p>
          <a:r>
            <a:rPr lang="bn-BD" sz="2400" b="1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৪</a:t>
          </a:r>
        </a:p>
        <a:p>
          <a:r>
            <a:rPr lang="bn-BD" sz="2400" b="1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সম্প্রদান কারক</a:t>
          </a:r>
          <a:endParaRPr lang="en-US" sz="2400" b="1" dirty="0">
            <a:solidFill>
              <a:schemeClr val="tx1"/>
            </a:solidFill>
            <a:latin typeface="NikoshBAN" pitchFamily="2" charset="0"/>
            <a:cs typeface="NikoshBAN" pitchFamily="2" charset="0"/>
          </a:endParaRPr>
        </a:p>
      </dgm:t>
    </dgm:pt>
    <dgm:pt modelId="{6A557B6F-0E1D-4F68-BF47-5CEA3FC7912D}" type="parTrans" cxnId="{D12E2199-72AB-41E4-81D7-5E69C31905D0}">
      <dgm:prSet/>
      <dgm:spPr/>
      <dgm:t>
        <a:bodyPr/>
        <a:lstStyle/>
        <a:p>
          <a:endParaRPr lang="en-US"/>
        </a:p>
      </dgm:t>
    </dgm:pt>
    <dgm:pt modelId="{274F9ACE-A90F-40F2-86FA-E7577B4D3173}" type="sibTrans" cxnId="{D12E2199-72AB-41E4-81D7-5E69C31905D0}">
      <dgm:prSet/>
      <dgm:spPr/>
      <dgm:t>
        <a:bodyPr/>
        <a:lstStyle/>
        <a:p>
          <a:endParaRPr lang="en-US"/>
        </a:p>
      </dgm:t>
    </dgm:pt>
    <dgm:pt modelId="{2ED685F6-E2F2-40F5-8EDF-0A26C6C1F97B}">
      <dgm:prSet phldrT="[Text]" custT="1"/>
      <dgm:spPr/>
      <dgm:t>
        <a:bodyPr/>
        <a:lstStyle/>
        <a:p>
          <a:r>
            <a:rPr lang="bn-BD" sz="2400" b="1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৫</a:t>
          </a:r>
        </a:p>
        <a:p>
          <a:r>
            <a:rPr lang="bn-BD" sz="2400" b="1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অপাদান কারক</a:t>
          </a:r>
          <a:endParaRPr lang="en-US" sz="2400" b="1" dirty="0">
            <a:solidFill>
              <a:schemeClr val="tx1"/>
            </a:solidFill>
            <a:latin typeface="NikoshBAN" pitchFamily="2" charset="0"/>
            <a:cs typeface="NikoshBAN" pitchFamily="2" charset="0"/>
          </a:endParaRPr>
        </a:p>
      </dgm:t>
    </dgm:pt>
    <dgm:pt modelId="{5B9F0205-3593-466A-B996-49E56BFECEA3}" type="parTrans" cxnId="{A1961DA0-0DCF-4CAA-ADAD-117E35D48F37}">
      <dgm:prSet/>
      <dgm:spPr/>
      <dgm:t>
        <a:bodyPr/>
        <a:lstStyle/>
        <a:p>
          <a:endParaRPr lang="en-US"/>
        </a:p>
      </dgm:t>
    </dgm:pt>
    <dgm:pt modelId="{3F53E1DA-8E4D-48E3-871C-629449F9F66C}" type="sibTrans" cxnId="{A1961DA0-0DCF-4CAA-ADAD-117E35D48F37}">
      <dgm:prSet/>
      <dgm:spPr/>
      <dgm:t>
        <a:bodyPr/>
        <a:lstStyle/>
        <a:p>
          <a:endParaRPr lang="en-US"/>
        </a:p>
      </dgm:t>
    </dgm:pt>
    <dgm:pt modelId="{E1610A6D-CA9A-4BF4-A3B4-B83DCD5B272A}">
      <dgm:prSet phldrT="[Text]" custT="1"/>
      <dgm:spPr/>
      <dgm:t>
        <a:bodyPr/>
        <a:lstStyle/>
        <a:p>
          <a:r>
            <a:rPr lang="bn-BD" sz="2400" b="1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৩</a:t>
          </a:r>
        </a:p>
        <a:p>
          <a:r>
            <a:rPr lang="bn-BD" sz="2400" b="1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করণকারক</a:t>
          </a:r>
          <a:endParaRPr lang="en-US" sz="2400" b="1" dirty="0">
            <a:solidFill>
              <a:schemeClr val="tx1"/>
            </a:solidFill>
            <a:latin typeface="NikoshBAN" pitchFamily="2" charset="0"/>
            <a:cs typeface="NikoshBAN" pitchFamily="2" charset="0"/>
          </a:endParaRPr>
        </a:p>
      </dgm:t>
    </dgm:pt>
    <dgm:pt modelId="{764242AB-04CA-4E7B-951B-3847D4609EFD}" type="parTrans" cxnId="{5E9A0F29-9C9B-41D7-A3CF-FC45252BC5F5}">
      <dgm:prSet/>
      <dgm:spPr/>
      <dgm:t>
        <a:bodyPr/>
        <a:lstStyle/>
        <a:p>
          <a:endParaRPr lang="en-US"/>
        </a:p>
      </dgm:t>
    </dgm:pt>
    <dgm:pt modelId="{CF962C15-D5DD-4BAE-8B05-2801E376973F}" type="sibTrans" cxnId="{5E9A0F29-9C9B-41D7-A3CF-FC45252BC5F5}">
      <dgm:prSet/>
      <dgm:spPr/>
      <dgm:t>
        <a:bodyPr/>
        <a:lstStyle/>
        <a:p>
          <a:endParaRPr lang="en-US"/>
        </a:p>
      </dgm:t>
    </dgm:pt>
    <dgm:pt modelId="{658D8147-BBAC-44A8-AC04-B3C31966B5FB}">
      <dgm:prSet phldrT="[Text]" custT="1"/>
      <dgm:spPr/>
      <dgm:t>
        <a:bodyPr/>
        <a:lstStyle/>
        <a:p>
          <a:r>
            <a:rPr lang="bn-BD" sz="2800" b="1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৬</a:t>
          </a:r>
        </a:p>
        <a:p>
          <a:r>
            <a:rPr lang="bn-BD" sz="2800" b="1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অধিকরণ কারক</a:t>
          </a:r>
          <a:endParaRPr lang="en-US" sz="2800" b="1" dirty="0">
            <a:solidFill>
              <a:schemeClr val="tx1"/>
            </a:solidFill>
            <a:latin typeface="NikoshBAN" pitchFamily="2" charset="0"/>
            <a:cs typeface="NikoshBAN" pitchFamily="2" charset="0"/>
          </a:endParaRPr>
        </a:p>
      </dgm:t>
    </dgm:pt>
    <dgm:pt modelId="{EE796EA8-1709-4C08-89AB-3EB8CA841FE4}" type="parTrans" cxnId="{FEB8ED40-32F3-49A7-93F2-997FD4C46031}">
      <dgm:prSet/>
      <dgm:spPr/>
      <dgm:t>
        <a:bodyPr/>
        <a:lstStyle/>
        <a:p>
          <a:endParaRPr lang="en-US"/>
        </a:p>
      </dgm:t>
    </dgm:pt>
    <dgm:pt modelId="{BBCA55DB-53BE-4BB1-A30B-A7B05D40F548}" type="sibTrans" cxnId="{FEB8ED40-32F3-49A7-93F2-997FD4C46031}">
      <dgm:prSet/>
      <dgm:spPr/>
      <dgm:t>
        <a:bodyPr/>
        <a:lstStyle/>
        <a:p>
          <a:endParaRPr lang="en-US"/>
        </a:p>
      </dgm:t>
    </dgm:pt>
    <dgm:pt modelId="{E1F005E3-DE59-4668-B634-57A5D6F7F1F0}" type="pres">
      <dgm:prSet presAssocID="{C9E7F5E5-A2DF-404F-AD86-F416525E11C0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C94A1DEC-6A39-45C8-9706-945A5E2A268A}" type="pres">
      <dgm:prSet presAssocID="{B85937E8-864E-4B83-ACC4-76490CA149CC}" presName="centerShape" presStyleLbl="node0" presStyleIdx="0" presStyleCnt="1" custScaleX="122102" custScaleY="116651"/>
      <dgm:spPr/>
      <dgm:t>
        <a:bodyPr/>
        <a:lstStyle/>
        <a:p>
          <a:endParaRPr lang="en-US"/>
        </a:p>
      </dgm:t>
    </dgm:pt>
    <dgm:pt modelId="{4ACDC461-85E5-41E4-A7EC-2E909886B1F9}" type="pres">
      <dgm:prSet presAssocID="{D9BB2BC0-4B8F-4E14-A35B-218C117E0543}" presName="parTrans" presStyleLbl="sibTrans2D1" presStyleIdx="0" presStyleCnt="6"/>
      <dgm:spPr/>
      <dgm:t>
        <a:bodyPr/>
        <a:lstStyle/>
        <a:p>
          <a:endParaRPr lang="en-US"/>
        </a:p>
      </dgm:t>
    </dgm:pt>
    <dgm:pt modelId="{39AA7685-D370-4FAA-9206-F53B2FD888D0}" type="pres">
      <dgm:prSet presAssocID="{D9BB2BC0-4B8F-4E14-A35B-218C117E0543}" presName="connectorText" presStyleLbl="sibTrans2D1" presStyleIdx="0" presStyleCnt="6"/>
      <dgm:spPr/>
      <dgm:t>
        <a:bodyPr/>
        <a:lstStyle/>
        <a:p>
          <a:endParaRPr lang="en-US"/>
        </a:p>
      </dgm:t>
    </dgm:pt>
    <dgm:pt modelId="{B2096D2B-DE53-49FA-B59C-59EED050F7A4}" type="pres">
      <dgm:prSet presAssocID="{5F856E05-A11B-41C3-8AFD-9BA762F87628}" presName="node" presStyleLbl="node1" presStyleIdx="0" presStyleCnt="6" custScaleX="95937" custRadScaleRad="99015" custRadScaleInc="-119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3F1C9A7-0970-4DEB-829C-E7057D0E3368}" type="pres">
      <dgm:prSet presAssocID="{B53A67AC-F62D-4B42-9C49-2947C72A0744}" presName="parTrans" presStyleLbl="sibTrans2D1" presStyleIdx="1" presStyleCnt="6"/>
      <dgm:spPr/>
      <dgm:t>
        <a:bodyPr/>
        <a:lstStyle/>
        <a:p>
          <a:endParaRPr lang="en-US"/>
        </a:p>
      </dgm:t>
    </dgm:pt>
    <dgm:pt modelId="{BD51461F-34EE-4A3E-8C5D-F66E72C27EDD}" type="pres">
      <dgm:prSet presAssocID="{B53A67AC-F62D-4B42-9C49-2947C72A0744}" presName="connectorText" presStyleLbl="sibTrans2D1" presStyleIdx="1" presStyleCnt="6"/>
      <dgm:spPr/>
      <dgm:t>
        <a:bodyPr/>
        <a:lstStyle/>
        <a:p>
          <a:endParaRPr lang="en-US"/>
        </a:p>
      </dgm:t>
    </dgm:pt>
    <dgm:pt modelId="{B6CCED1F-F4E7-49A2-A2FE-EA908CEF7C82}" type="pres">
      <dgm:prSet presAssocID="{71CE06ED-69B2-4916-B17C-3B66E3558FF4}" presName="node" presStyleLbl="node1" presStyleIdx="1" presStyleCnt="6" custScaleX="113978" custRadScaleRad="97781" custRadScaleInc="79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FC51C5B-6914-4397-8C68-BA40AF8C3999}" type="pres">
      <dgm:prSet presAssocID="{764242AB-04CA-4E7B-951B-3847D4609EFD}" presName="parTrans" presStyleLbl="sibTrans2D1" presStyleIdx="2" presStyleCnt="6"/>
      <dgm:spPr/>
      <dgm:t>
        <a:bodyPr/>
        <a:lstStyle/>
        <a:p>
          <a:endParaRPr lang="en-US"/>
        </a:p>
      </dgm:t>
    </dgm:pt>
    <dgm:pt modelId="{0917765F-85E9-46FD-B546-4C21DC49A890}" type="pres">
      <dgm:prSet presAssocID="{764242AB-04CA-4E7B-951B-3847D4609EFD}" presName="connectorText" presStyleLbl="sibTrans2D1" presStyleIdx="2" presStyleCnt="6"/>
      <dgm:spPr/>
      <dgm:t>
        <a:bodyPr/>
        <a:lstStyle/>
        <a:p>
          <a:endParaRPr lang="en-US"/>
        </a:p>
      </dgm:t>
    </dgm:pt>
    <dgm:pt modelId="{72AA3D85-88E6-405B-8B47-E160291965D0}" type="pres">
      <dgm:prSet presAssocID="{E1610A6D-CA9A-4BF4-A3B4-B83DCD5B272A}" presName="node" presStyleLbl="node1" presStyleIdx="2" presStyleCnt="6" custRadScaleRad="101212" custRadScaleInc="103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2F2550D-E408-400E-A8AE-47EFECFA2B5D}" type="pres">
      <dgm:prSet presAssocID="{6A557B6F-0E1D-4F68-BF47-5CEA3FC7912D}" presName="parTrans" presStyleLbl="sibTrans2D1" presStyleIdx="3" presStyleCnt="6"/>
      <dgm:spPr/>
      <dgm:t>
        <a:bodyPr/>
        <a:lstStyle/>
        <a:p>
          <a:endParaRPr lang="en-US"/>
        </a:p>
      </dgm:t>
    </dgm:pt>
    <dgm:pt modelId="{B01C672C-AD7C-4026-ADFE-E640178DDC38}" type="pres">
      <dgm:prSet presAssocID="{6A557B6F-0E1D-4F68-BF47-5CEA3FC7912D}" presName="connectorText" presStyleLbl="sibTrans2D1" presStyleIdx="3" presStyleCnt="6"/>
      <dgm:spPr/>
      <dgm:t>
        <a:bodyPr/>
        <a:lstStyle/>
        <a:p>
          <a:endParaRPr lang="en-US"/>
        </a:p>
      </dgm:t>
    </dgm:pt>
    <dgm:pt modelId="{B497EAEC-FFA4-4293-99AE-20E2DB9B0ADC}" type="pres">
      <dgm:prSet presAssocID="{A573057B-9F4D-49D8-A5C3-B1EA2F48F10A}" presName="node" presStyleLbl="node1" presStyleIdx="3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80B16E4-390E-444F-9623-9E7D079027E8}" type="pres">
      <dgm:prSet presAssocID="{5B9F0205-3593-466A-B996-49E56BFECEA3}" presName="parTrans" presStyleLbl="sibTrans2D1" presStyleIdx="4" presStyleCnt="6"/>
      <dgm:spPr/>
      <dgm:t>
        <a:bodyPr/>
        <a:lstStyle/>
        <a:p>
          <a:endParaRPr lang="en-US"/>
        </a:p>
      </dgm:t>
    </dgm:pt>
    <dgm:pt modelId="{974D9E4C-12E0-454F-8461-82ACF896BB3D}" type="pres">
      <dgm:prSet presAssocID="{5B9F0205-3593-466A-B996-49E56BFECEA3}" presName="connectorText" presStyleLbl="sibTrans2D1" presStyleIdx="4" presStyleCnt="6"/>
      <dgm:spPr/>
      <dgm:t>
        <a:bodyPr/>
        <a:lstStyle/>
        <a:p>
          <a:endParaRPr lang="en-US"/>
        </a:p>
      </dgm:t>
    </dgm:pt>
    <dgm:pt modelId="{B0A3A273-E014-4064-B1AE-F79ED02DB111}" type="pres">
      <dgm:prSet presAssocID="{2ED685F6-E2F2-40F5-8EDF-0A26C6C1F97B}" presName="node" presStyleLbl="node1" presStyleIdx="4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A32210D-4225-4BA2-91D0-CA81F445D673}" type="pres">
      <dgm:prSet presAssocID="{EE796EA8-1709-4C08-89AB-3EB8CA841FE4}" presName="parTrans" presStyleLbl="sibTrans2D1" presStyleIdx="5" presStyleCnt="6"/>
      <dgm:spPr/>
      <dgm:t>
        <a:bodyPr/>
        <a:lstStyle/>
        <a:p>
          <a:endParaRPr lang="en-US"/>
        </a:p>
      </dgm:t>
    </dgm:pt>
    <dgm:pt modelId="{4ACFF593-745F-46CE-A6B3-D4E2495F34D6}" type="pres">
      <dgm:prSet presAssocID="{EE796EA8-1709-4C08-89AB-3EB8CA841FE4}" presName="connectorText" presStyleLbl="sibTrans2D1" presStyleIdx="5" presStyleCnt="6"/>
      <dgm:spPr/>
      <dgm:t>
        <a:bodyPr/>
        <a:lstStyle/>
        <a:p>
          <a:endParaRPr lang="en-US"/>
        </a:p>
      </dgm:t>
    </dgm:pt>
    <dgm:pt modelId="{CF785031-9533-477C-A281-CFCB6134C9FF}" type="pres">
      <dgm:prSet presAssocID="{658D8147-BBAC-44A8-AC04-B3C31966B5FB}" presName="node" presStyleLbl="node1" presStyleIdx="5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ECF953F3-E902-4D59-AF65-868E0064E802}" type="presOf" srcId="{C9E7F5E5-A2DF-404F-AD86-F416525E11C0}" destId="{E1F005E3-DE59-4668-B634-57A5D6F7F1F0}" srcOrd="0" destOrd="0" presId="urn:microsoft.com/office/officeart/2005/8/layout/radial5"/>
    <dgm:cxn modelId="{D717DAEF-60D4-49F1-8678-504FCE02E7DC}" type="presOf" srcId="{6A557B6F-0E1D-4F68-BF47-5CEA3FC7912D}" destId="{B01C672C-AD7C-4026-ADFE-E640178DDC38}" srcOrd="1" destOrd="0" presId="urn:microsoft.com/office/officeart/2005/8/layout/radial5"/>
    <dgm:cxn modelId="{134E7989-4DD8-4F21-B613-EA69D8374B21}" type="presOf" srcId="{EE796EA8-1709-4C08-89AB-3EB8CA841FE4}" destId="{4ACFF593-745F-46CE-A6B3-D4E2495F34D6}" srcOrd="1" destOrd="0" presId="urn:microsoft.com/office/officeart/2005/8/layout/radial5"/>
    <dgm:cxn modelId="{3A203C45-CC5B-4291-B50C-206E7772D6BF}" type="presOf" srcId="{B53A67AC-F62D-4B42-9C49-2947C72A0744}" destId="{13F1C9A7-0970-4DEB-829C-E7057D0E3368}" srcOrd="0" destOrd="0" presId="urn:microsoft.com/office/officeart/2005/8/layout/radial5"/>
    <dgm:cxn modelId="{02FF531E-CC79-42D7-883F-D7930D106F8C}" type="presOf" srcId="{E1610A6D-CA9A-4BF4-A3B4-B83DCD5B272A}" destId="{72AA3D85-88E6-405B-8B47-E160291965D0}" srcOrd="0" destOrd="0" presId="urn:microsoft.com/office/officeart/2005/8/layout/radial5"/>
    <dgm:cxn modelId="{25C1E04C-1070-475A-B028-C16B84AEB186}" type="presOf" srcId="{D9BB2BC0-4B8F-4E14-A35B-218C117E0543}" destId="{4ACDC461-85E5-41E4-A7EC-2E909886B1F9}" srcOrd="0" destOrd="0" presId="urn:microsoft.com/office/officeart/2005/8/layout/radial5"/>
    <dgm:cxn modelId="{8418950B-E80E-4D71-8DBD-96F779A0792E}" type="presOf" srcId="{764242AB-04CA-4E7B-951B-3847D4609EFD}" destId="{0917765F-85E9-46FD-B546-4C21DC49A890}" srcOrd="1" destOrd="0" presId="urn:microsoft.com/office/officeart/2005/8/layout/radial5"/>
    <dgm:cxn modelId="{067D3A8D-0240-412F-A3C8-A13CB6975BED}" type="presOf" srcId="{B53A67AC-F62D-4B42-9C49-2947C72A0744}" destId="{BD51461F-34EE-4A3E-8C5D-F66E72C27EDD}" srcOrd="1" destOrd="0" presId="urn:microsoft.com/office/officeart/2005/8/layout/radial5"/>
    <dgm:cxn modelId="{6DEAC122-A039-4794-AD81-D78871845F88}" type="presOf" srcId="{A573057B-9F4D-49D8-A5C3-B1EA2F48F10A}" destId="{B497EAEC-FFA4-4293-99AE-20E2DB9B0ADC}" srcOrd="0" destOrd="0" presId="urn:microsoft.com/office/officeart/2005/8/layout/radial5"/>
    <dgm:cxn modelId="{35BB7208-E16C-41EA-B30C-E8F3B39C99B2}" type="presOf" srcId="{71CE06ED-69B2-4916-B17C-3B66E3558FF4}" destId="{B6CCED1F-F4E7-49A2-A2FE-EA908CEF7C82}" srcOrd="0" destOrd="0" presId="urn:microsoft.com/office/officeart/2005/8/layout/radial5"/>
    <dgm:cxn modelId="{A30DC327-3C28-4BE3-AC7B-817D9A69FECA}" srcId="{B85937E8-864E-4B83-ACC4-76490CA149CC}" destId="{5F856E05-A11B-41C3-8AFD-9BA762F87628}" srcOrd="0" destOrd="0" parTransId="{D9BB2BC0-4B8F-4E14-A35B-218C117E0543}" sibTransId="{CFAF5B45-C2D8-4A7D-83B5-63AA04433E48}"/>
    <dgm:cxn modelId="{B950D6A3-CA00-44CE-B5C5-24E3CAC12512}" type="presOf" srcId="{EE796EA8-1709-4C08-89AB-3EB8CA841FE4}" destId="{EA32210D-4225-4BA2-91D0-CA81F445D673}" srcOrd="0" destOrd="0" presId="urn:microsoft.com/office/officeart/2005/8/layout/radial5"/>
    <dgm:cxn modelId="{EA435A43-F5D6-4ABB-A1E1-CABECC93058E}" type="presOf" srcId="{658D8147-BBAC-44A8-AC04-B3C31966B5FB}" destId="{CF785031-9533-477C-A281-CFCB6134C9FF}" srcOrd="0" destOrd="0" presId="urn:microsoft.com/office/officeart/2005/8/layout/radial5"/>
    <dgm:cxn modelId="{0CC558D7-A799-4603-BD66-812695D96FFC}" srcId="{B85937E8-864E-4B83-ACC4-76490CA149CC}" destId="{71CE06ED-69B2-4916-B17C-3B66E3558FF4}" srcOrd="1" destOrd="0" parTransId="{B53A67AC-F62D-4B42-9C49-2947C72A0744}" sibTransId="{D16C1468-4CBD-4830-8DD1-E87E1E47DA5B}"/>
    <dgm:cxn modelId="{BF872A61-F825-423B-951E-7B0B516DEEA3}" type="presOf" srcId="{764242AB-04CA-4E7B-951B-3847D4609EFD}" destId="{6FC51C5B-6914-4397-8C68-BA40AF8C3999}" srcOrd="0" destOrd="0" presId="urn:microsoft.com/office/officeart/2005/8/layout/radial5"/>
    <dgm:cxn modelId="{30801BBD-4F08-4DF1-895C-33E6C20C1B7B}" type="presOf" srcId="{2ED685F6-E2F2-40F5-8EDF-0A26C6C1F97B}" destId="{B0A3A273-E014-4064-B1AE-F79ED02DB111}" srcOrd="0" destOrd="0" presId="urn:microsoft.com/office/officeart/2005/8/layout/radial5"/>
    <dgm:cxn modelId="{1D913152-1D4A-4DEE-A415-53CBF699E326}" type="presOf" srcId="{D9BB2BC0-4B8F-4E14-A35B-218C117E0543}" destId="{39AA7685-D370-4FAA-9206-F53B2FD888D0}" srcOrd="1" destOrd="0" presId="urn:microsoft.com/office/officeart/2005/8/layout/radial5"/>
    <dgm:cxn modelId="{A1961DA0-0DCF-4CAA-ADAD-117E35D48F37}" srcId="{B85937E8-864E-4B83-ACC4-76490CA149CC}" destId="{2ED685F6-E2F2-40F5-8EDF-0A26C6C1F97B}" srcOrd="4" destOrd="0" parTransId="{5B9F0205-3593-466A-B996-49E56BFECEA3}" sibTransId="{3F53E1DA-8E4D-48E3-871C-629449F9F66C}"/>
    <dgm:cxn modelId="{FEB8ED40-32F3-49A7-93F2-997FD4C46031}" srcId="{B85937E8-864E-4B83-ACC4-76490CA149CC}" destId="{658D8147-BBAC-44A8-AC04-B3C31966B5FB}" srcOrd="5" destOrd="0" parTransId="{EE796EA8-1709-4C08-89AB-3EB8CA841FE4}" sibTransId="{BBCA55DB-53BE-4BB1-A30B-A7B05D40F548}"/>
    <dgm:cxn modelId="{26056016-7EF2-4E98-A803-FE799D97AF6A}" type="presOf" srcId="{B85937E8-864E-4B83-ACC4-76490CA149CC}" destId="{C94A1DEC-6A39-45C8-9706-945A5E2A268A}" srcOrd="0" destOrd="0" presId="urn:microsoft.com/office/officeart/2005/8/layout/radial5"/>
    <dgm:cxn modelId="{61CF5132-2126-4D7B-9F13-931957B50A4B}" type="presOf" srcId="{6A557B6F-0E1D-4F68-BF47-5CEA3FC7912D}" destId="{72F2550D-E408-400E-A8AE-47EFECFA2B5D}" srcOrd="0" destOrd="0" presId="urn:microsoft.com/office/officeart/2005/8/layout/radial5"/>
    <dgm:cxn modelId="{77859EE8-DEA0-4B37-BCF4-33C2EA320041}" type="presOf" srcId="{5B9F0205-3593-466A-B996-49E56BFECEA3}" destId="{080B16E4-390E-444F-9623-9E7D079027E8}" srcOrd="0" destOrd="0" presId="urn:microsoft.com/office/officeart/2005/8/layout/radial5"/>
    <dgm:cxn modelId="{D12E2199-72AB-41E4-81D7-5E69C31905D0}" srcId="{B85937E8-864E-4B83-ACC4-76490CA149CC}" destId="{A573057B-9F4D-49D8-A5C3-B1EA2F48F10A}" srcOrd="3" destOrd="0" parTransId="{6A557B6F-0E1D-4F68-BF47-5CEA3FC7912D}" sibTransId="{274F9ACE-A90F-40F2-86FA-E7577B4D3173}"/>
    <dgm:cxn modelId="{F38FCBF0-128C-41AF-8FA9-9B060514F64B}" type="presOf" srcId="{5F856E05-A11B-41C3-8AFD-9BA762F87628}" destId="{B2096D2B-DE53-49FA-B59C-59EED050F7A4}" srcOrd="0" destOrd="0" presId="urn:microsoft.com/office/officeart/2005/8/layout/radial5"/>
    <dgm:cxn modelId="{407DF11B-E165-45E3-A541-3722E61C43FC}" type="presOf" srcId="{5B9F0205-3593-466A-B996-49E56BFECEA3}" destId="{974D9E4C-12E0-454F-8461-82ACF896BB3D}" srcOrd="1" destOrd="0" presId="urn:microsoft.com/office/officeart/2005/8/layout/radial5"/>
    <dgm:cxn modelId="{5E9A0F29-9C9B-41D7-A3CF-FC45252BC5F5}" srcId="{B85937E8-864E-4B83-ACC4-76490CA149CC}" destId="{E1610A6D-CA9A-4BF4-A3B4-B83DCD5B272A}" srcOrd="2" destOrd="0" parTransId="{764242AB-04CA-4E7B-951B-3847D4609EFD}" sibTransId="{CF962C15-D5DD-4BAE-8B05-2801E376973F}"/>
    <dgm:cxn modelId="{ABF6B93C-EABE-4896-958D-8F44F9EE4766}" srcId="{C9E7F5E5-A2DF-404F-AD86-F416525E11C0}" destId="{B85937E8-864E-4B83-ACC4-76490CA149CC}" srcOrd="0" destOrd="0" parTransId="{E1E673B4-63DC-458F-987D-90AB618E3675}" sibTransId="{C78CBF46-9399-4F89-91F4-6DCDBAA290FB}"/>
    <dgm:cxn modelId="{47D49A05-0B07-4439-9A32-5020E41C9267}" type="presParOf" srcId="{E1F005E3-DE59-4668-B634-57A5D6F7F1F0}" destId="{C94A1DEC-6A39-45C8-9706-945A5E2A268A}" srcOrd="0" destOrd="0" presId="urn:microsoft.com/office/officeart/2005/8/layout/radial5"/>
    <dgm:cxn modelId="{FEDB03BF-A523-4B72-8493-643AA15E2B75}" type="presParOf" srcId="{E1F005E3-DE59-4668-B634-57A5D6F7F1F0}" destId="{4ACDC461-85E5-41E4-A7EC-2E909886B1F9}" srcOrd="1" destOrd="0" presId="urn:microsoft.com/office/officeart/2005/8/layout/radial5"/>
    <dgm:cxn modelId="{D0FC1081-45EB-446A-B302-BE15E8EA3FE4}" type="presParOf" srcId="{4ACDC461-85E5-41E4-A7EC-2E909886B1F9}" destId="{39AA7685-D370-4FAA-9206-F53B2FD888D0}" srcOrd="0" destOrd="0" presId="urn:microsoft.com/office/officeart/2005/8/layout/radial5"/>
    <dgm:cxn modelId="{DA688D6F-B265-4324-8267-484FD445D980}" type="presParOf" srcId="{E1F005E3-DE59-4668-B634-57A5D6F7F1F0}" destId="{B2096D2B-DE53-49FA-B59C-59EED050F7A4}" srcOrd="2" destOrd="0" presId="urn:microsoft.com/office/officeart/2005/8/layout/radial5"/>
    <dgm:cxn modelId="{9C5033F1-AD1B-4B04-A7CC-EDA8270FBAD6}" type="presParOf" srcId="{E1F005E3-DE59-4668-B634-57A5D6F7F1F0}" destId="{13F1C9A7-0970-4DEB-829C-E7057D0E3368}" srcOrd="3" destOrd="0" presId="urn:microsoft.com/office/officeart/2005/8/layout/radial5"/>
    <dgm:cxn modelId="{0B71B36B-D30E-446B-88CE-77831184297F}" type="presParOf" srcId="{13F1C9A7-0970-4DEB-829C-E7057D0E3368}" destId="{BD51461F-34EE-4A3E-8C5D-F66E72C27EDD}" srcOrd="0" destOrd="0" presId="urn:microsoft.com/office/officeart/2005/8/layout/radial5"/>
    <dgm:cxn modelId="{3E9F2B4D-4C3D-4AE5-A6B6-1AEF322BB715}" type="presParOf" srcId="{E1F005E3-DE59-4668-B634-57A5D6F7F1F0}" destId="{B6CCED1F-F4E7-49A2-A2FE-EA908CEF7C82}" srcOrd="4" destOrd="0" presId="urn:microsoft.com/office/officeart/2005/8/layout/radial5"/>
    <dgm:cxn modelId="{977BA93C-5695-449D-AAE7-628AC712C1A2}" type="presParOf" srcId="{E1F005E3-DE59-4668-B634-57A5D6F7F1F0}" destId="{6FC51C5B-6914-4397-8C68-BA40AF8C3999}" srcOrd="5" destOrd="0" presId="urn:microsoft.com/office/officeart/2005/8/layout/radial5"/>
    <dgm:cxn modelId="{20E957EE-B69E-4058-A0FE-279689E9F0FA}" type="presParOf" srcId="{6FC51C5B-6914-4397-8C68-BA40AF8C3999}" destId="{0917765F-85E9-46FD-B546-4C21DC49A890}" srcOrd="0" destOrd="0" presId="urn:microsoft.com/office/officeart/2005/8/layout/radial5"/>
    <dgm:cxn modelId="{172777A4-BBB8-4A65-80CB-11444A16B8E2}" type="presParOf" srcId="{E1F005E3-DE59-4668-B634-57A5D6F7F1F0}" destId="{72AA3D85-88E6-405B-8B47-E160291965D0}" srcOrd="6" destOrd="0" presId="urn:microsoft.com/office/officeart/2005/8/layout/radial5"/>
    <dgm:cxn modelId="{55071BF2-03F1-49A0-8832-E55B1D120B93}" type="presParOf" srcId="{E1F005E3-DE59-4668-B634-57A5D6F7F1F0}" destId="{72F2550D-E408-400E-A8AE-47EFECFA2B5D}" srcOrd="7" destOrd="0" presId="urn:microsoft.com/office/officeart/2005/8/layout/radial5"/>
    <dgm:cxn modelId="{C758E114-ED41-42B2-9D83-CE27515CC8ED}" type="presParOf" srcId="{72F2550D-E408-400E-A8AE-47EFECFA2B5D}" destId="{B01C672C-AD7C-4026-ADFE-E640178DDC38}" srcOrd="0" destOrd="0" presId="urn:microsoft.com/office/officeart/2005/8/layout/radial5"/>
    <dgm:cxn modelId="{35293310-59B3-44D3-A27F-F93CE62B22D6}" type="presParOf" srcId="{E1F005E3-DE59-4668-B634-57A5D6F7F1F0}" destId="{B497EAEC-FFA4-4293-99AE-20E2DB9B0ADC}" srcOrd="8" destOrd="0" presId="urn:microsoft.com/office/officeart/2005/8/layout/radial5"/>
    <dgm:cxn modelId="{7378884C-C7D3-4B16-803C-EE46E4906A62}" type="presParOf" srcId="{E1F005E3-DE59-4668-B634-57A5D6F7F1F0}" destId="{080B16E4-390E-444F-9623-9E7D079027E8}" srcOrd="9" destOrd="0" presId="urn:microsoft.com/office/officeart/2005/8/layout/radial5"/>
    <dgm:cxn modelId="{ECFDD3BF-B099-4123-9355-3F3A6E2814E3}" type="presParOf" srcId="{080B16E4-390E-444F-9623-9E7D079027E8}" destId="{974D9E4C-12E0-454F-8461-82ACF896BB3D}" srcOrd="0" destOrd="0" presId="urn:microsoft.com/office/officeart/2005/8/layout/radial5"/>
    <dgm:cxn modelId="{1F85592E-1C36-4473-988D-AE00ED4D7312}" type="presParOf" srcId="{E1F005E3-DE59-4668-B634-57A5D6F7F1F0}" destId="{B0A3A273-E014-4064-B1AE-F79ED02DB111}" srcOrd="10" destOrd="0" presId="urn:microsoft.com/office/officeart/2005/8/layout/radial5"/>
    <dgm:cxn modelId="{04AF9238-6AAE-431A-BA17-7B7D9003B5D7}" type="presParOf" srcId="{E1F005E3-DE59-4668-B634-57A5D6F7F1F0}" destId="{EA32210D-4225-4BA2-91D0-CA81F445D673}" srcOrd="11" destOrd="0" presId="urn:microsoft.com/office/officeart/2005/8/layout/radial5"/>
    <dgm:cxn modelId="{18766FFE-1C66-4A44-89E7-541BD42DA916}" type="presParOf" srcId="{EA32210D-4225-4BA2-91D0-CA81F445D673}" destId="{4ACFF593-745F-46CE-A6B3-D4E2495F34D6}" srcOrd="0" destOrd="0" presId="urn:microsoft.com/office/officeart/2005/8/layout/radial5"/>
    <dgm:cxn modelId="{111D8CEE-75B5-476F-B485-7A97C7A5A771}" type="presParOf" srcId="{E1F005E3-DE59-4668-B634-57A5D6F7F1F0}" destId="{CF785031-9533-477C-A281-CFCB6134C9FF}" srcOrd="12" destOrd="0" presId="urn:microsoft.com/office/officeart/2005/8/layout/radial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94A1DEC-6A39-45C8-9706-945A5E2A268A}">
      <dsp:nvSpPr>
        <dsp:cNvPr id="0" name=""/>
        <dsp:cNvSpPr/>
      </dsp:nvSpPr>
      <dsp:spPr>
        <a:xfrm>
          <a:off x="3367937" y="2305050"/>
          <a:ext cx="2133599" cy="2038349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5880" tIns="55880" rIns="55880" bIns="55880" numCol="1" spcCol="1270" anchor="ctr" anchorCtr="0">
          <a:noAutofit/>
        </a:bodyPr>
        <a:lstStyle/>
        <a:p>
          <a:pPr lvl="0" algn="ctr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4400" b="1" kern="12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কারক</a:t>
          </a:r>
          <a:endParaRPr lang="en-US" sz="4400" b="1" kern="1200" dirty="0">
            <a:solidFill>
              <a:schemeClr val="tx1"/>
            </a:solidFill>
            <a:latin typeface="NikoshBAN" pitchFamily="2" charset="0"/>
            <a:cs typeface="NikoshBAN" pitchFamily="2" charset="0"/>
          </a:endParaRPr>
        </a:p>
      </dsp:txBody>
      <dsp:txXfrm>
        <a:off x="3680395" y="2603559"/>
        <a:ext cx="1508683" cy="1441331"/>
      </dsp:txXfrm>
    </dsp:sp>
    <dsp:sp modelId="{4ACDC461-85E5-41E4-A7EC-2E909886B1F9}">
      <dsp:nvSpPr>
        <dsp:cNvPr id="0" name=""/>
        <dsp:cNvSpPr/>
      </dsp:nvSpPr>
      <dsp:spPr>
        <a:xfrm rot="16178526">
          <a:off x="4286105" y="1750586"/>
          <a:ext cx="281315" cy="594112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800" kern="1200"/>
        </a:p>
      </dsp:txBody>
      <dsp:txXfrm rot="10800000">
        <a:off x="4328566" y="1911604"/>
        <a:ext cx="196921" cy="356468"/>
      </dsp:txXfrm>
    </dsp:sp>
    <dsp:sp modelId="{B2096D2B-DE53-49FA-B59C-59EED050F7A4}">
      <dsp:nvSpPr>
        <dsp:cNvPr id="0" name=""/>
        <dsp:cNvSpPr/>
      </dsp:nvSpPr>
      <dsp:spPr>
        <a:xfrm>
          <a:off x="3581400" y="26921"/>
          <a:ext cx="1676394" cy="1747391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2400" b="1" kern="12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১</a:t>
          </a:r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2400" b="1" kern="12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কর্তৃকারক</a:t>
          </a:r>
          <a:endParaRPr lang="en-US" sz="2400" b="1" kern="1200" dirty="0">
            <a:solidFill>
              <a:schemeClr val="tx1"/>
            </a:solidFill>
            <a:latin typeface="NikoshBAN" pitchFamily="2" charset="0"/>
            <a:cs typeface="NikoshBAN" pitchFamily="2" charset="0"/>
          </a:endParaRPr>
        </a:p>
      </dsp:txBody>
      <dsp:txXfrm>
        <a:off x="3826902" y="282820"/>
        <a:ext cx="1185390" cy="1235593"/>
      </dsp:txXfrm>
    </dsp:sp>
    <dsp:sp modelId="{13F1C9A7-0970-4DEB-829C-E7057D0E3368}">
      <dsp:nvSpPr>
        <dsp:cNvPr id="0" name=""/>
        <dsp:cNvSpPr/>
      </dsp:nvSpPr>
      <dsp:spPr>
        <a:xfrm rot="19814310">
          <a:off x="5409075" y="2412755"/>
          <a:ext cx="200321" cy="594112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800" kern="1200"/>
        </a:p>
      </dsp:txBody>
      <dsp:txXfrm>
        <a:off x="5413038" y="2546493"/>
        <a:ext cx="140225" cy="356468"/>
      </dsp:txXfrm>
    </dsp:sp>
    <dsp:sp modelId="{B6CCED1F-F4E7-49A2-A2FE-EA908CEF7C82}">
      <dsp:nvSpPr>
        <dsp:cNvPr id="0" name=""/>
        <dsp:cNvSpPr/>
      </dsp:nvSpPr>
      <dsp:spPr>
        <a:xfrm>
          <a:off x="5516668" y="1262443"/>
          <a:ext cx="1991641" cy="1747391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2400" b="1" kern="12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২</a:t>
          </a:r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2400" b="1" kern="12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কর্মকারক</a:t>
          </a:r>
          <a:endParaRPr lang="en-US" sz="2400" b="1" kern="1200" dirty="0">
            <a:solidFill>
              <a:schemeClr val="tx1"/>
            </a:solidFill>
            <a:latin typeface="NikoshBAN" pitchFamily="2" charset="0"/>
            <a:cs typeface="NikoshBAN" pitchFamily="2" charset="0"/>
          </a:endParaRPr>
        </a:p>
      </dsp:txBody>
      <dsp:txXfrm>
        <a:off x="5808337" y="1518342"/>
        <a:ext cx="1408303" cy="1235593"/>
      </dsp:txXfrm>
    </dsp:sp>
    <dsp:sp modelId="{6FC51C5B-6914-4397-8C68-BA40AF8C3999}">
      <dsp:nvSpPr>
        <dsp:cNvPr id="0" name=""/>
        <dsp:cNvSpPr/>
      </dsp:nvSpPr>
      <dsp:spPr>
        <a:xfrm rot="1818576">
          <a:off x="5429192" y="3693660"/>
          <a:ext cx="291339" cy="594112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800" kern="1200"/>
        </a:p>
      </dsp:txBody>
      <dsp:txXfrm>
        <a:off x="5435165" y="3790427"/>
        <a:ext cx="203937" cy="356468"/>
      </dsp:txXfrm>
    </dsp:sp>
    <dsp:sp modelId="{72AA3D85-88E6-405B-8B47-E160291965D0}">
      <dsp:nvSpPr>
        <dsp:cNvPr id="0" name=""/>
        <dsp:cNvSpPr/>
      </dsp:nvSpPr>
      <dsp:spPr>
        <a:xfrm>
          <a:off x="5699836" y="3700820"/>
          <a:ext cx="1747391" cy="1747391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2400" b="1" kern="12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৩</a:t>
          </a:r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2400" b="1" kern="12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করণকারক</a:t>
          </a:r>
          <a:endParaRPr lang="en-US" sz="2400" b="1" kern="1200" dirty="0">
            <a:solidFill>
              <a:schemeClr val="tx1"/>
            </a:solidFill>
            <a:latin typeface="NikoshBAN" pitchFamily="2" charset="0"/>
            <a:cs typeface="NikoshBAN" pitchFamily="2" charset="0"/>
          </a:endParaRPr>
        </a:p>
      </dsp:txBody>
      <dsp:txXfrm>
        <a:off x="5955735" y="3956719"/>
        <a:ext cx="1235593" cy="1235593"/>
      </dsp:txXfrm>
    </dsp:sp>
    <dsp:sp modelId="{72F2550D-E408-400E-A8AE-47EFECFA2B5D}">
      <dsp:nvSpPr>
        <dsp:cNvPr id="0" name=""/>
        <dsp:cNvSpPr/>
      </dsp:nvSpPr>
      <dsp:spPr>
        <a:xfrm rot="5400000">
          <a:off x="4287690" y="4315467"/>
          <a:ext cx="294094" cy="594112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800" kern="1200"/>
        </a:p>
      </dsp:txBody>
      <dsp:txXfrm>
        <a:off x="4331804" y="4390175"/>
        <a:ext cx="205866" cy="356468"/>
      </dsp:txXfrm>
    </dsp:sp>
    <dsp:sp modelId="{B497EAEC-FFA4-4293-99AE-20E2DB9B0ADC}">
      <dsp:nvSpPr>
        <dsp:cNvPr id="0" name=""/>
        <dsp:cNvSpPr/>
      </dsp:nvSpPr>
      <dsp:spPr>
        <a:xfrm>
          <a:off x="3561041" y="4898295"/>
          <a:ext cx="1747391" cy="1747391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2400" b="1" kern="12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৪</a:t>
          </a:r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2400" b="1" kern="12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সম্প্রদান কারক</a:t>
          </a:r>
          <a:endParaRPr lang="en-US" sz="2400" b="1" kern="1200" dirty="0">
            <a:solidFill>
              <a:schemeClr val="tx1"/>
            </a:solidFill>
            <a:latin typeface="NikoshBAN" pitchFamily="2" charset="0"/>
            <a:cs typeface="NikoshBAN" pitchFamily="2" charset="0"/>
          </a:endParaRPr>
        </a:p>
      </dsp:txBody>
      <dsp:txXfrm>
        <a:off x="3816940" y="5154194"/>
        <a:ext cx="1235593" cy="1235593"/>
      </dsp:txXfrm>
    </dsp:sp>
    <dsp:sp modelId="{080B16E4-390E-444F-9623-9E7D079027E8}">
      <dsp:nvSpPr>
        <dsp:cNvPr id="0" name=""/>
        <dsp:cNvSpPr/>
      </dsp:nvSpPr>
      <dsp:spPr>
        <a:xfrm rot="9000000">
          <a:off x="3165638" y="3680355"/>
          <a:ext cx="275493" cy="594112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800" kern="1200"/>
        </a:p>
      </dsp:txBody>
      <dsp:txXfrm rot="10800000">
        <a:off x="3242750" y="3778515"/>
        <a:ext cx="192845" cy="356468"/>
      </dsp:txXfrm>
    </dsp:sp>
    <dsp:sp modelId="{B0A3A273-E014-4064-B1AE-F79ED02DB111}">
      <dsp:nvSpPr>
        <dsp:cNvPr id="0" name=""/>
        <dsp:cNvSpPr/>
      </dsp:nvSpPr>
      <dsp:spPr>
        <a:xfrm>
          <a:off x="1441214" y="3674412"/>
          <a:ext cx="1747391" cy="1747391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2400" b="1" kern="12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৫</a:t>
          </a:r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2400" b="1" kern="12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অপাদান কারক</a:t>
          </a:r>
          <a:endParaRPr lang="en-US" sz="2400" b="1" kern="1200" dirty="0">
            <a:solidFill>
              <a:schemeClr val="tx1"/>
            </a:solidFill>
            <a:latin typeface="NikoshBAN" pitchFamily="2" charset="0"/>
            <a:cs typeface="NikoshBAN" pitchFamily="2" charset="0"/>
          </a:endParaRPr>
        </a:p>
      </dsp:txBody>
      <dsp:txXfrm>
        <a:off x="1697113" y="3930311"/>
        <a:ext cx="1235593" cy="1235593"/>
      </dsp:txXfrm>
    </dsp:sp>
    <dsp:sp modelId="{EA32210D-4225-4BA2-91D0-CA81F445D673}">
      <dsp:nvSpPr>
        <dsp:cNvPr id="0" name=""/>
        <dsp:cNvSpPr/>
      </dsp:nvSpPr>
      <dsp:spPr>
        <a:xfrm rot="12600000">
          <a:off x="3165638" y="2373981"/>
          <a:ext cx="275493" cy="594112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800" kern="1200"/>
        </a:p>
      </dsp:txBody>
      <dsp:txXfrm rot="10800000">
        <a:off x="3242750" y="2513465"/>
        <a:ext cx="192845" cy="356468"/>
      </dsp:txXfrm>
    </dsp:sp>
    <dsp:sp modelId="{CF785031-9533-477C-A281-CFCB6134C9FF}">
      <dsp:nvSpPr>
        <dsp:cNvPr id="0" name=""/>
        <dsp:cNvSpPr/>
      </dsp:nvSpPr>
      <dsp:spPr>
        <a:xfrm>
          <a:off x="1441214" y="1226646"/>
          <a:ext cx="1747391" cy="1747391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2800" b="1" kern="12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৬</a:t>
          </a:r>
        </a:p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2800" b="1" kern="12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অধিকরণ কারক</a:t>
          </a:r>
          <a:endParaRPr lang="en-US" sz="2800" b="1" kern="1200" dirty="0">
            <a:solidFill>
              <a:schemeClr val="tx1"/>
            </a:solidFill>
            <a:latin typeface="NikoshBAN" pitchFamily="2" charset="0"/>
            <a:cs typeface="NikoshBAN" pitchFamily="2" charset="0"/>
          </a:endParaRPr>
        </a:p>
      </dsp:txBody>
      <dsp:txXfrm>
        <a:off x="1697113" y="1482545"/>
        <a:ext cx="1235593" cy="123559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5">
  <dgm:title val=""/>
  <dgm:desc val=""/>
  <dgm:catLst>
    <dgm:cat type="relationship" pri="23000"/>
    <dgm:cat type="cycle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  <dgm:param type="ctrShpMap" val="fNode"/>
        </dgm:alg>
      </dgm:if>
      <dgm:else name="Name3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parTrans" refType="w" refFor="ch" refForName="centerShape" fact="0.4"/>
      <dgm:constr type="w" for="ch" forName="node" refType="w" refFor="ch" refForName="centerShape" op="equ" fact="1.25"/>
      <dgm:constr type="sp" refType="w" refFor="ch" refForName="centerShape" op="equ" fact="0.4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node" refType="primFontSz" refFor="ch" refForName="centerShape" op="lte"/>
      <dgm:constr type="primFontSz" for="des" forName="connectorText" op="equ" val="55"/>
      <dgm:constr type="primFontSz" for="des" forName="connectorText" refType="primFontSz" refFor="ch" refForName="centerShape" op="lte" fact="0.8"/>
      <dgm:constr type="primFontSz" for="des" forName="connectorText" refType="primFontSz" refFor="des" refForName="node" op="lte"/>
    </dgm:constrLst>
    <dgm:choose name="Name4">
      <dgm:if name="Name5" axis="ch ch" ptType="node node" st="1 1" cnt="1 0" func="cnt" op="lte" val="6">
        <dgm:ruleLst>
          <dgm:rule type="w" for="ch" forName="node" val="NaN" fact="1" max="NaN"/>
        </dgm:ruleLst>
      </dgm:if>
      <dgm:if name="Name6" axis="ch ch" ptType="node node" st="1 1" cnt="1 0" func="cnt" op="lte" val="8">
        <dgm:ruleLst>
          <dgm:rule type="w" for="ch" forName="node" val="NaN" fact="0.9" max="NaN"/>
        </dgm:ruleLst>
      </dgm:if>
      <dgm:if name="Name7" axis="ch ch" ptType="node node" st="1 1" cnt="1 0" func="cnt" op="lte" val="10">
        <dgm:ruleLst>
          <dgm:rule type="w" for="ch" forName="node" val="NaN" fact="0.8" max="NaN"/>
        </dgm:ruleLst>
      </dgm:if>
      <dgm:if name="Name8" axis="ch ch" ptType="node node" st="1 1" cnt="1 0" func="cnt" op="lte" val="12">
        <dgm:ruleLst>
          <dgm:rule type="w" for="ch" forName="node" val="NaN" fact="0.7" max="NaN"/>
        </dgm:ruleLst>
      </dgm:if>
      <dgm:if name="Name9" axis="ch ch" ptType="node node" st="1 1" cnt="1 0" func="cnt" op="lte" val="14">
        <dgm:ruleLst>
          <dgm:rule type="w" for="ch" forName="node" val="NaN" fact="0.6" max="NaN"/>
        </dgm:ruleLst>
      </dgm:if>
      <dgm:else name="Name10">
        <dgm:ruleLst>
          <dgm:rule type="w" for="ch" forName="node" val="NaN" fact="0.5" max="NaN"/>
        </dgm:ruleLst>
      </dgm:else>
    </dgm:choose>
    <dgm:forEach name="Name11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12" axis="ch">
        <dgm:forEach name="Name13" axis="self" ptType="parTrans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h" refType="w" fact="0.85"/>
            </dgm:constrLst>
            <dgm:ruleLst/>
            <dgm:layoutNode name="connectorText">
              <dgm:alg type="tx">
                <dgm:param type="autoTxRot" val="grav"/>
              </dgm:alg>
              <dgm:shape xmlns:r="http://schemas.openxmlformats.org/officeDocument/2006/relationships" type="conn" r:blip="" hideGeom="1">
                <dgm:adjLst/>
              </dgm:shape>
              <dgm:presOf axis="self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</dgm:layoutNode>
        </dgm:forEach>
        <dgm:forEach name="Name14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w" val="INF" fact="NaN" max="NaN"/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2">
            <a:alphaModFix amt="30000"/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-1"/>
            <a:ext cx="9144002" cy="68580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66" name="Group 65"/>
          <p:cNvGrpSpPr/>
          <p:nvPr/>
        </p:nvGrpSpPr>
        <p:grpSpPr>
          <a:xfrm>
            <a:off x="0" y="0"/>
            <a:ext cx="2305051" cy="6858001"/>
            <a:chOff x="0" y="0"/>
            <a:chExt cx="2305051" cy="6858001"/>
          </a:xfrm>
          <a:gradFill flip="none" rotWithShape="1">
            <a:gsLst>
              <a:gs pos="0">
                <a:schemeClr val="tx2"/>
              </a:gs>
              <a:gs pos="100000">
                <a:schemeClr val="bg2">
                  <a:lumMod val="60000"/>
                  <a:lumOff val="40000"/>
                </a:schemeClr>
              </a:gs>
            </a:gsLst>
            <a:lin ang="5400000" scaled="0"/>
            <a:tileRect/>
          </a:gradFill>
        </p:grpSpPr>
        <p:sp>
          <p:nvSpPr>
            <p:cNvPr id="67" name="Rectangle 5"/>
            <p:cNvSpPr>
              <a:spLocks noChangeArrowheads="1"/>
            </p:cNvSpPr>
            <p:nvPr/>
          </p:nvSpPr>
          <p:spPr bwMode="auto">
            <a:xfrm>
              <a:off x="1209675" y="4763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68" name="Freeform 6"/>
            <p:cNvSpPr>
              <a:spLocks noEditPoints="1"/>
            </p:cNvSpPr>
            <p:nvPr/>
          </p:nvSpPr>
          <p:spPr bwMode="auto">
            <a:xfrm>
              <a:off x="1128713" y="21764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9" name="Freeform 7"/>
            <p:cNvSpPr>
              <a:spLocks noEditPoints="1"/>
            </p:cNvSpPr>
            <p:nvPr/>
          </p:nvSpPr>
          <p:spPr bwMode="auto">
            <a:xfrm>
              <a:off x="1123950" y="4021138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70" name="Rectangle 8"/>
            <p:cNvSpPr>
              <a:spLocks noChangeArrowheads="1"/>
            </p:cNvSpPr>
            <p:nvPr/>
          </p:nvSpPr>
          <p:spPr bwMode="auto">
            <a:xfrm>
              <a:off x="414338" y="9525"/>
              <a:ext cx="28575" cy="44815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71" name="Freeform 9"/>
            <p:cNvSpPr>
              <a:spLocks noEditPoints="1"/>
            </p:cNvSpPr>
            <p:nvPr/>
          </p:nvSpPr>
          <p:spPr bwMode="auto">
            <a:xfrm>
              <a:off x="333375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72" name="Freeform 10"/>
            <p:cNvSpPr/>
            <p:nvPr/>
          </p:nvSpPr>
          <p:spPr bwMode="auto">
            <a:xfrm>
              <a:off x="190500" y="9525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66"/>
                  </a:lnTo>
                  <a:lnTo>
                    <a:pt x="81" y="380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3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73" name="Freeform 11"/>
            <p:cNvSpPr/>
            <p:nvPr/>
          </p:nvSpPr>
          <p:spPr bwMode="auto">
            <a:xfrm>
              <a:off x="1290638" y="14288"/>
              <a:ext cx="376238" cy="1801813"/>
            </a:xfrm>
            <a:custGeom>
              <a:avLst/>
              <a:gdLst/>
              <a:ahLst/>
              <a:cxnLst/>
              <a:rect l="0" t="0" r="r" b="b"/>
              <a:pathLst>
                <a:path w="237" h="1135">
                  <a:moveTo>
                    <a:pt x="222" y="1135"/>
                  </a:moveTo>
                  <a:lnTo>
                    <a:pt x="0" y="620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17"/>
                  </a:lnTo>
                  <a:lnTo>
                    <a:pt x="237" y="1129"/>
                  </a:lnTo>
                  <a:lnTo>
                    <a:pt x="222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74" name="Freeform 12"/>
            <p:cNvSpPr>
              <a:spLocks noEditPoints="1"/>
            </p:cNvSpPr>
            <p:nvPr/>
          </p:nvSpPr>
          <p:spPr bwMode="auto">
            <a:xfrm>
              <a:off x="1600200" y="180181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75" name="Freeform 13"/>
            <p:cNvSpPr/>
            <p:nvPr/>
          </p:nvSpPr>
          <p:spPr bwMode="auto">
            <a:xfrm>
              <a:off x="1381125" y="9525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219" y="898"/>
                  </a:moveTo>
                  <a:lnTo>
                    <a:pt x="0" y="3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380"/>
                  </a:lnTo>
                  <a:lnTo>
                    <a:pt x="234" y="892"/>
                  </a:lnTo>
                  <a:lnTo>
                    <a:pt x="219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76" name="Freeform 14"/>
            <p:cNvSpPr/>
            <p:nvPr/>
          </p:nvSpPr>
          <p:spPr bwMode="auto">
            <a:xfrm>
              <a:off x="1643063" y="0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96" y="575"/>
                  </a:moveTo>
                  <a:lnTo>
                    <a:pt x="78" y="575"/>
                  </a:lnTo>
                  <a:lnTo>
                    <a:pt x="78" y="192"/>
                  </a:lnTo>
                  <a:lnTo>
                    <a:pt x="0" y="6"/>
                  </a:lnTo>
                  <a:lnTo>
                    <a:pt x="15" y="0"/>
                  </a:lnTo>
                  <a:lnTo>
                    <a:pt x="96" y="189"/>
                  </a:lnTo>
                  <a:lnTo>
                    <a:pt x="96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77" name="Freeform 15"/>
            <p:cNvSpPr>
              <a:spLocks noEditPoints="1"/>
            </p:cNvSpPr>
            <p:nvPr/>
          </p:nvSpPr>
          <p:spPr bwMode="auto">
            <a:xfrm>
              <a:off x="1685925" y="14208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78" name="Freeform 16"/>
            <p:cNvSpPr>
              <a:spLocks noEditPoints="1"/>
            </p:cNvSpPr>
            <p:nvPr/>
          </p:nvSpPr>
          <p:spPr bwMode="auto">
            <a:xfrm>
              <a:off x="168592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79" name="Freeform 17"/>
            <p:cNvSpPr/>
            <p:nvPr/>
          </p:nvSpPr>
          <p:spPr bwMode="auto">
            <a:xfrm>
              <a:off x="1743075" y="4763"/>
              <a:ext cx="419100" cy="522288"/>
            </a:xfrm>
            <a:custGeom>
              <a:avLst/>
              <a:gdLst/>
              <a:ahLst/>
              <a:cxnLst/>
              <a:rect l="0" t="0" r="r" b="b"/>
              <a:pathLst>
                <a:path w="264" h="329">
                  <a:moveTo>
                    <a:pt x="252" y="329"/>
                  </a:moveTo>
                  <a:lnTo>
                    <a:pt x="45" y="120"/>
                  </a:lnTo>
                  <a:lnTo>
                    <a:pt x="0" y="6"/>
                  </a:lnTo>
                  <a:lnTo>
                    <a:pt x="15" y="0"/>
                  </a:lnTo>
                  <a:lnTo>
                    <a:pt x="60" y="111"/>
                  </a:lnTo>
                  <a:lnTo>
                    <a:pt x="264" y="317"/>
                  </a:lnTo>
                  <a:lnTo>
                    <a:pt x="252" y="32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80" name="Freeform 18"/>
            <p:cNvSpPr>
              <a:spLocks noEditPoints="1"/>
            </p:cNvSpPr>
            <p:nvPr/>
          </p:nvSpPr>
          <p:spPr bwMode="auto">
            <a:xfrm>
              <a:off x="2119313" y="488950"/>
              <a:ext cx="161925" cy="147638"/>
            </a:xfrm>
            <a:custGeom>
              <a:avLst/>
              <a:gdLst/>
              <a:ahLst/>
              <a:cxnLst/>
              <a:rect l="0" t="0" r="r" b="b"/>
              <a:pathLst>
                <a:path w="34" h="31">
                  <a:moveTo>
                    <a:pt x="17" y="31"/>
                  </a:moveTo>
                  <a:cubicBezTo>
                    <a:pt x="13" y="31"/>
                    <a:pt x="9" y="30"/>
                    <a:pt x="6" y="27"/>
                  </a:cubicBezTo>
                  <a:cubicBezTo>
                    <a:pt x="0" y="20"/>
                    <a:pt x="0" y="10"/>
                    <a:pt x="6" y="4"/>
                  </a:cubicBezTo>
                  <a:cubicBezTo>
                    <a:pt x="9" y="1"/>
                    <a:pt x="13" y="0"/>
                    <a:pt x="17" y="0"/>
                  </a:cubicBezTo>
                  <a:cubicBezTo>
                    <a:pt x="21" y="0"/>
                    <a:pt x="25" y="1"/>
                    <a:pt x="28" y="4"/>
                  </a:cubicBezTo>
                  <a:cubicBezTo>
                    <a:pt x="34" y="10"/>
                    <a:pt x="34" y="20"/>
                    <a:pt x="28" y="27"/>
                  </a:cubicBezTo>
                  <a:cubicBezTo>
                    <a:pt x="25" y="30"/>
                    <a:pt x="21" y="31"/>
                    <a:pt x="17" y="31"/>
                  </a:cubicBezTo>
                  <a:close/>
                  <a:moveTo>
                    <a:pt x="17" y="4"/>
                  </a:moveTo>
                  <a:cubicBezTo>
                    <a:pt x="14" y="4"/>
                    <a:pt x="11" y="5"/>
                    <a:pt x="9" y="7"/>
                  </a:cubicBezTo>
                  <a:cubicBezTo>
                    <a:pt x="4" y="12"/>
                    <a:pt x="4" y="19"/>
                    <a:pt x="9" y="24"/>
                  </a:cubicBezTo>
                  <a:cubicBezTo>
                    <a:pt x="11" y="26"/>
                    <a:pt x="14" y="27"/>
                    <a:pt x="17" y="27"/>
                  </a:cubicBezTo>
                  <a:cubicBezTo>
                    <a:pt x="20" y="27"/>
                    <a:pt x="23" y="26"/>
                    <a:pt x="25" y="24"/>
                  </a:cubicBezTo>
                  <a:cubicBezTo>
                    <a:pt x="30" y="19"/>
                    <a:pt x="30" y="12"/>
                    <a:pt x="25" y="7"/>
                  </a:cubicBezTo>
                  <a:cubicBezTo>
                    <a:pt x="23" y="5"/>
                    <a:pt x="20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81" name="Freeform 19"/>
            <p:cNvSpPr/>
            <p:nvPr/>
          </p:nvSpPr>
          <p:spPr bwMode="auto">
            <a:xfrm>
              <a:off x="952500" y="4763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72"/>
                  </a:lnTo>
                  <a:lnTo>
                    <a:pt x="0" y="189"/>
                  </a:lnTo>
                  <a:lnTo>
                    <a:pt x="81" y="0"/>
                  </a:lnTo>
                  <a:lnTo>
                    <a:pt x="96" y="6"/>
                  </a:lnTo>
                  <a:lnTo>
                    <a:pt x="15" y="192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82" name="Freeform 20"/>
            <p:cNvSpPr>
              <a:spLocks noEditPoints="1"/>
            </p:cNvSpPr>
            <p:nvPr/>
          </p:nvSpPr>
          <p:spPr bwMode="auto">
            <a:xfrm>
              <a:off x="8667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2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83" name="Freeform 21"/>
            <p:cNvSpPr>
              <a:spLocks noEditPoints="1"/>
            </p:cNvSpPr>
            <p:nvPr/>
          </p:nvSpPr>
          <p:spPr bwMode="auto">
            <a:xfrm>
              <a:off x="890588" y="15541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84" name="Freeform 22"/>
            <p:cNvSpPr/>
            <p:nvPr/>
          </p:nvSpPr>
          <p:spPr bwMode="auto">
            <a:xfrm>
              <a:off x="738188" y="5622925"/>
              <a:ext cx="338138" cy="1216025"/>
            </a:xfrm>
            <a:custGeom>
              <a:avLst/>
              <a:gdLst/>
              <a:ahLst/>
              <a:cxnLst/>
              <a:rect l="0" t="0" r="r" b="b"/>
              <a:pathLst>
                <a:path w="213" h="766">
                  <a:moveTo>
                    <a:pt x="213" y="766"/>
                  </a:moveTo>
                  <a:lnTo>
                    <a:pt x="195" y="766"/>
                  </a:lnTo>
                  <a:lnTo>
                    <a:pt x="195" y="464"/>
                  </a:lnTo>
                  <a:lnTo>
                    <a:pt x="0" y="6"/>
                  </a:lnTo>
                  <a:lnTo>
                    <a:pt x="12" y="0"/>
                  </a:lnTo>
                  <a:lnTo>
                    <a:pt x="213" y="461"/>
                  </a:lnTo>
                  <a:lnTo>
                    <a:pt x="213" y="76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85" name="Freeform 23"/>
            <p:cNvSpPr>
              <a:spLocks noEditPoints="1"/>
            </p:cNvSpPr>
            <p:nvPr/>
          </p:nvSpPr>
          <p:spPr bwMode="auto">
            <a:xfrm>
              <a:off x="647700" y="5480050"/>
              <a:ext cx="157163" cy="157163"/>
            </a:xfrm>
            <a:custGeom>
              <a:avLst/>
              <a:gdLst/>
              <a:ahLst/>
              <a:cxnLst/>
              <a:rect l="0" t="0" r="r" b="b"/>
              <a:pathLst>
                <a:path w="33" h="33">
                  <a:moveTo>
                    <a:pt x="17" y="33"/>
                  </a:moveTo>
                  <a:cubicBezTo>
                    <a:pt x="8" y="33"/>
                    <a:pt x="0" y="26"/>
                    <a:pt x="0" y="17"/>
                  </a:cubicBezTo>
                  <a:cubicBezTo>
                    <a:pt x="0" y="8"/>
                    <a:pt x="8" y="0"/>
                    <a:pt x="17" y="0"/>
                  </a:cubicBezTo>
                  <a:cubicBezTo>
                    <a:pt x="26" y="0"/>
                    <a:pt x="33" y="8"/>
                    <a:pt x="33" y="17"/>
                  </a:cubicBezTo>
                  <a:cubicBezTo>
                    <a:pt x="33" y="26"/>
                    <a:pt x="26" y="33"/>
                    <a:pt x="17" y="33"/>
                  </a:cubicBezTo>
                  <a:close/>
                  <a:moveTo>
                    <a:pt x="17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29"/>
                    <a:pt x="17" y="29"/>
                  </a:cubicBezTo>
                  <a:cubicBezTo>
                    <a:pt x="23" y="29"/>
                    <a:pt x="29" y="24"/>
                    <a:pt x="29" y="17"/>
                  </a:cubicBezTo>
                  <a:cubicBezTo>
                    <a:pt x="29" y="10"/>
                    <a:pt x="23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86" name="Freeform 24"/>
            <p:cNvSpPr>
              <a:spLocks noEditPoints="1"/>
            </p:cNvSpPr>
            <p:nvPr/>
          </p:nvSpPr>
          <p:spPr bwMode="auto">
            <a:xfrm>
              <a:off x="666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2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87" name="Freeform 25"/>
            <p:cNvSpPr/>
            <p:nvPr/>
          </p:nvSpPr>
          <p:spPr bwMode="auto">
            <a:xfrm>
              <a:off x="0" y="3897313"/>
              <a:ext cx="133350" cy="266700"/>
            </a:xfrm>
            <a:custGeom>
              <a:avLst/>
              <a:gdLst/>
              <a:ahLst/>
              <a:cxnLst/>
              <a:rect l="0" t="0" r="r" b="b"/>
              <a:pathLst>
                <a:path w="84" h="168">
                  <a:moveTo>
                    <a:pt x="69" y="168"/>
                  </a:moveTo>
                  <a:lnTo>
                    <a:pt x="0" y="6"/>
                  </a:lnTo>
                  <a:lnTo>
                    <a:pt x="12" y="0"/>
                  </a:lnTo>
                  <a:lnTo>
                    <a:pt x="84" y="162"/>
                  </a:lnTo>
                  <a:lnTo>
                    <a:pt x="69" y="16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88" name="Freeform 26"/>
            <p:cNvSpPr>
              <a:spLocks noEditPoints="1"/>
            </p:cNvSpPr>
            <p:nvPr/>
          </p:nvSpPr>
          <p:spPr bwMode="auto">
            <a:xfrm>
              <a:off x="66675" y="414972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89" name="Freeform 27"/>
            <p:cNvSpPr/>
            <p:nvPr/>
          </p:nvSpPr>
          <p:spPr bwMode="auto">
            <a:xfrm>
              <a:off x="0" y="1644650"/>
              <a:ext cx="133350" cy="269875"/>
            </a:xfrm>
            <a:custGeom>
              <a:avLst/>
              <a:gdLst/>
              <a:ahLst/>
              <a:cxnLst/>
              <a:rect l="0" t="0" r="r" b="b"/>
              <a:pathLst>
                <a:path w="84" h="170">
                  <a:moveTo>
                    <a:pt x="12" y="170"/>
                  </a:moveTo>
                  <a:lnTo>
                    <a:pt x="0" y="164"/>
                  </a:lnTo>
                  <a:lnTo>
                    <a:pt x="69" y="0"/>
                  </a:lnTo>
                  <a:lnTo>
                    <a:pt x="84" y="6"/>
                  </a:lnTo>
                  <a:lnTo>
                    <a:pt x="12" y="17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90" name="Freeform 28"/>
            <p:cNvSpPr>
              <a:spLocks noEditPoints="1"/>
            </p:cNvSpPr>
            <p:nvPr/>
          </p:nvSpPr>
          <p:spPr bwMode="auto">
            <a:xfrm>
              <a:off x="66675" y="146843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91" name="Freeform 29"/>
            <p:cNvSpPr/>
            <p:nvPr/>
          </p:nvSpPr>
          <p:spPr bwMode="auto">
            <a:xfrm>
              <a:off x="695325" y="4763"/>
              <a:ext cx="309563" cy="1558925"/>
            </a:xfrm>
            <a:custGeom>
              <a:avLst/>
              <a:gdLst/>
              <a:ahLst/>
              <a:cxnLst/>
              <a:rect l="0" t="0" r="r" b="b"/>
              <a:pathLst>
                <a:path w="195" h="982">
                  <a:moveTo>
                    <a:pt x="195" y="982"/>
                  </a:moveTo>
                  <a:lnTo>
                    <a:pt x="177" y="982"/>
                  </a:lnTo>
                  <a:lnTo>
                    <a:pt x="177" y="805"/>
                  </a:lnTo>
                  <a:lnTo>
                    <a:pt x="0" y="629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23"/>
                  </a:lnTo>
                  <a:lnTo>
                    <a:pt x="195" y="796"/>
                  </a:lnTo>
                  <a:lnTo>
                    <a:pt x="195" y="98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92" name="Freeform 30"/>
            <p:cNvSpPr>
              <a:spLocks noEditPoints="1"/>
            </p:cNvSpPr>
            <p:nvPr/>
          </p:nvSpPr>
          <p:spPr bwMode="auto">
            <a:xfrm>
              <a:off x="57150" y="48815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93" name="Freeform 31"/>
            <p:cNvSpPr/>
            <p:nvPr/>
          </p:nvSpPr>
          <p:spPr bwMode="auto">
            <a:xfrm>
              <a:off x="138113" y="5060950"/>
              <a:ext cx="304800" cy="1778000"/>
            </a:xfrm>
            <a:custGeom>
              <a:avLst/>
              <a:gdLst/>
              <a:ahLst/>
              <a:cxnLst/>
              <a:rect l="0" t="0" r="r" b="b"/>
              <a:pathLst>
                <a:path w="192" h="1120">
                  <a:moveTo>
                    <a:pt x="192" y="1120"/>
                  </a:moveTo>
                  <a:lnTo>
                    <a:pt x="177" y="1120"/>
                  </a:lnTo>
                  <a:lnTo>
                    <a:pt x="177" y="360"/>
                  </a:lnTo>
                  <a:lnTo>
                    <a:pt x="0" y="1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77"/>
                  </a:lnTo>
                  <a:lnTo>
                    <a:pt x="192" y="354"/>
                  </a:lnTo>
                  <a:lnTo>
                    <a:pt x="192" y="11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94" name="Freeform 32"/>
            <p:cNvSpPr>
              <a:spLocks noEditPoints="1"/>
            </p:cNvSpPr>
            <p:nvPr/>
          </p:nvSpPr>
          <p:spPr bwMode="auto">
            <a:xfrm>
              <a:off x="561975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95" name="Rectangle 33"/>
            <p:cNvSpPr>
              <a:spLocks noChangeArrowheads="1"/>
            </p:cNvSpPr>
            <p:nvPr/>
          </p:nvSpPr>
          <p:spPr bwMode="auto">
            <a:xfrm>
              <a:off x="642938" y="6610350"/>
              <a:ext cx="23813" cy="2428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96" name="Freeform 34"/>
            <p:cNvSpPr>
              <a:spLocks noEditPoints="1"/>
            </p:cNvSpPr>
            <p:nvPr/>
          </p:nvSpPr>
          <p:spPr bwMode="auto">
            <a:xfrm>
              <a:off x="76200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97" name="Freeform 35"/>
            <p:cNvSpPr/>
            <p:nvPr/>
          </p:nvSpPr>
          <p:spPr bwMode="auto">
            <a:xfrm>
              <a:off x="0" y="5978525"/>
              <a:ext cx="190500" cy="461963"/>
            </a:xfrm>
            <a:custGeom>
              <a:avLst/>
              <a:gdLst/>
              <a:ahLst/>
              <a:cxnLst/>
              <a:rect l="0" t="0" r="r" b="b"/>
              <a:pathLst>
                <a:path w="120" h="291">
                  <a:moveTo>
                    <a:pt x="120" y="291"/>
                  </a:moveTo>
                  <a:lnTo>
                    <a:pt x="105" y="291"/>
                  </a:lnTo>
                  <a:lnTo>
                    <a:pt x="105" y="114"/>
                  </a:lnTo>
                  <a:lnTo>
                    <a:pt x="0" y="9"/>
                  </a:lnTo>
                  <a:lnTo>
                    <a:pt x="12" y="0"/>
                  </a:lnTo>
                  <a:lnTo>
                    <a:pt x="120" y="108"/>
                  </a:lnTo>
                  <a:lnTo>
                    <a:pt x="120" y="29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98" name="Freeform 36"/>
            <p:cNvSpPr/>
            <p:nvPr/>
          </p:nvSpPr>
          <p:spPr bwMode="auto">
            <a:xfrm>
              <a:off x="1014413" y="1801813"/>
              <a:ext cx="214313" cy="755650"/>
            </a:xfrm>
            <a:custGeom>
              <a:avLst/>
              <a:gdLst/>
              <a:ahLst/>
              <a:cxnLst/>
              <a:rect l="0" t="0" r="r" b="b"/>
              <a:pathLst>
                <a:path w="135" h="476">
                  <a:moveTo>
                    <a:pt x="12" y="476"/>
                  </a:moveTo>
                  <a:lnTo>
                    <a:pt x="0" y="476"/>
                  </a:lnTo>
                  <a:lnTo>
                    <a:pt x="0" y="128"/>
                  </a:lnTo>
                  <a:lnTo>
                    <a:pt x="126" y="0"/>
                  </a:lnTo>
                  <a:lnTo>
                    <a:pt x="135" y="9"/>
                  </a:lnTo>
                  <a:lnTo>
                    <a:pt x="12" y="131"/>
                  </a:lnTo>
                  <a:lnTo>
                    <a:pt x="12" y="47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99" name="Freeform 37"/>
            <p:cNvSpPr>
              <a:spLocks noEditPoints="1"/>
            </p:cNvSpPr>
            <p:nvPr/>
          </p:nvSpPr>
          <p:spPr bwMode="auto">
            <a:xfrm>
              <a:off x="938213" y="2547938"/>
              <a:ext cx="166688" cy="160338"/>
            </a:xfrm>
            <a:custGeom>
              <a:avLst/>
              <a:gdLst/>
              <a:ahLst/>
              <a:cxnLst/>
              <a:rect l="0" t="0" r="r" b="b"/>
              <a:pathLst>
                <a:path w="35" h="34">
                  <a:moveTo>
                    <a:pt x="18" y="34"/>
                  </a:moveTo>
                  <a:cubicBezTo>
                    <a:pt x="8" y="34"/>
                    <a:pt x="0" y="26"/>
                    <a:pt x="0" y="17"/>
                  </a:cubicBezTo>
                  <a:cubicBezTo>
                    <a:pt x="0" y="7"/>
                    <a:pt x="8" y="0"/>
                    <a:pt x="18" y="0"/>
                  </a:cubicBezTo>
                  <a:cubicBezTo>
                    <a:pt x="27" y="0"/>
                    <a:pt x="35" y="7"/>
                    <a:pt x="35" y="17"/>
                  </a:cubicBezTo>
                  <a:cubicBezTo>
                    <a:pt x="35" y="26"/>
                    <a:pt x="27" y="34"/>
                    <a:pt x="18" y="34"/>
                  </a:cubicBezTo>
                  <a:close/>
                  <a:moveTo>
                    <a:pt x="18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30"/>
                    <a:pt x="18" y="30"/>
                  </a:cubicBezTo>
                  <a:cubicBezTo>
                    <a:pt x="25" y="30"/>
                    <a:pt x="31" y="24"/>
                    <a:pt x="31" y="17"/>
                  </a:cubicBezTo>
                  <a:cubicBezTo>
                    <a:pt x="31" y="10"/>
                    <a:pt x="25" y="4"/>
                    <a:pt x="18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00" name="Freeform 38"/>
            <p:cNvSpPr/>
            <p:nvPr/>
          </p:nvSpPr>
          <p:spPr bwMode="auto">
            <a:xfrm>
              <a:off x="595313" y="4763"/>
              <a:ext cx="638175" cy="4025900"/>
            </a:xfrm>
            <a:custGeom>
              <a:avLst/>
              <a:gdLst/>
              <a:ahLst/>
              <a:cxnLst/>
              <a:rect l="0" t="0" r="r" b="b"/>
              <a:pathLst>
                <a:path w="402" h="2536">
                  <a:moveTo>
                    <a:pt x="402" y="2536"/>
                  </a:moveTo>
                  <a:lnTo>
                    <a:pt x="387" y="2536"/>
                  </a:lnTo>
                  <a:lnTo>
                    <a:pt x="387" y="2311"/>
                  </a:lnTo>
                  <a:lnTo>
                    <a:pt x="0" y="1925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916"/>
                  </a:lnTo>
                  <a:lnTo>
                    <a:pt x="402" y="2302"/>
                  </a:lnTo>
                  <a:lnTo>
                    <a:pt x="402" y="253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01" name="Freeform 39"/>
            <p:cNvSpPr/>
            <p:nvPr/>
          </p:nvSpPr>
          <p:spPr bwMode="auto">
            <a:xfrm>
              <a:off x="1223963" y="1382713"/>
              <a:ext cx="142875" cy="476250"/>
            </a:xfrm>
            <a:custGeom>
              <a:avLst/>
              <a:gdLst/>
              <a:ahLst/>
              <a:cxnLst/>
              <a:rect l="0" t="0" r="r" b="b"/>
              <a:pathLst>
                <a:path w="90" h="300">
                  <a:moveTo>
                    <a:pt x="90" y="300"/>
                  </a:moveTo>
                  <a:lnTo>
                    <a:pt x="78" y="300"/>
                  </a:lnTo>
                  <a:lnTo>
                    <a:pt x="78" y="84"/>
                  </a:lnTo>
                  <a:lnTo>
                    <a:pt x="0" y="9"/>
                  </a:lnTo>
                  <a:lnTo>
                    <a:pt x="9" y="0"/>
                  </a:lnTo>
                  <a:lnTo>
                    <a:pt x="90" y="81"/>
                  </a:lnTo>
                  <a:lnTo>
                    <a:pt x="90" y="30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02" name="Freeform 40"/>
            <p:cNvSpPr>
              <a:spLocks noEditPoints="1"/>
            </p:cNvSpPr>
            <p:nvPr/>
          </p:nvSpPr>
          <p:spPr bwMode="auto">
            <a:xfrm>
              <a:off x="1300163" y="1849438"/>
              <a:ext cx="109538" cy="107950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03" name="Freeform 41"/>
            <p:cNvSpPr/>
            <p:nvPr/>
          </p:nvSpPr>
          <p:spPr bwMode="auto">
            <a:xfrm>
              <a:off x="280988" y="3417888"/>
              <a:ext cx="142875" cy="474663"/>
            </a:xfrm>
            <a:custGeom>
              <a:avLst/>
              <a:gdLst/>
              <a:ahLst/>
              <a:cxnLst/>
              <a:rect l="0" t="0" r="r" b="b"/>
              <a:pathLst>
                <a:path w="90" h="299">
                  <a:moveTo>
                    <a:pt x="12" y="299"/>
                  </a:moveTo>
                  <a:lnTo>
                    <a:pt x="0" y="299"/>
                  </a:lnTo>
                  <a:lnTo>
                    <a:pt x="0" y="80"/>
                  </a:lnTo>
                  <a:lnTo>
                    <a:pt x="81" y="0"/>
                  </a:lnTo>
                  <a:lnTo>
                    <a:pt x="90" y="8"/>
                  </a:lnTo>
                  <a:lnTo>
                    <a:pt x="12" y="83"/>
                  </a:lnTo>
                  <a:lnTo>
                    <a:pt x="12" y="29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04" name="Freeform 42"/>
            <p:cNvSpPr>
              <a:spLocks noEditPoints="1"/>
            </p:cNvSpPr>
            <p:nvPr/>
          </p:nvSpPr>
          <p:spPr bwMode="auto">
            <a:xfrm>
              <a:off x="238125" y="38830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1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1" y="0"/>
                  </a:cubicBezTo>
                  <a:cubicBezTo>
                    <a:pt x="17" y="0"/>
                    <a:pt x="23" y="5"/>
                    <a:pt x="23" y="12"/>
                  </a:cubicBezTo>
                  <a:cubicBezTo>
                    <a:pt x="23" y="18"/>
                    <a:pt x="17" y="23"/>
                    <a:pt x="11" y="23"/>
                  </a:cubicBezTo>
                  <a:close/>
                  <a:moveTo>
                    <a:pt x="11" y="4"/>
                  </a:moveTo>
                  <a:cubicBezTo>
                    <a:pt x="7" y="4"/>
                    <a:pt x="4" y="8"/>
                    <a:pt x="4" y="12"/>
                  </a:cubicBezTo>
                  <a:cubicBezTo>
                    <a:pt x="4" y="16"/>
                    <a:pt x="7" y="19"/>
                    <a:pt x="11" y="19"/>
                  </a:cubicBezTo>
                  <a:cubicBezTo>
                    <a:pt x="15" y="19"/>
                    <a:pt x="19" y="16"/>
                    <a:pt x="19" y="12"/>
                  </a:cubicBezTo>
                  <a:cubicBezTo>
                    <a:pt x="19" y="8"/>
                    <a:pt x="15" y="4"/>
                    <a:pt x="11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05" name="Freeform 43"/>
            <p:cNvSpPr/>
            <p:nvPr/>
          </p:nvSpPr>
          <p:spPr bwMode="auto">
            <a:xfrm>
              <a:off x="4763" y="2166938"/>
              <a:ext cx="114300" cy="452438"/>
            </a:xfrm>
            <a:custGeom>
              <a:avLst/>
              <a:gdLst/>
              <a:ahLst/>
              <a:cxnLst/>
              <a:rect l="0" t="0" r="r" b="b"/>
              <a:pathLst>
                <a:path w="72" h="285">
                  <a:moveTo>
                    <a:pt x="6" y="285"/>
                  </a:moveTo>
                  <a:lnTo>
                    <a:pt x="0" y="276"/>
                  </a:lnTo>
                  <a:lnTo>
                    <a:pt x="60" y="216"/>
                  </a:lnTo>
                  <a:lnTo>
                    <a:pt x="60" y="0"/>
                  </a:lnTo>
                  <a:lnTo>
                    <a:pt x="72" y="0"/>
                  </a:lnTo>
                  <a:lnTo>
                    <a:pt x="72" y="222"/>
                  </a:lnTo>
                  <a:lnTo>
                    <a:pt x="6" y="28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06" name="Freeform 44"/>
            <p:cNvSpPr>
              <a:spLocks noEditPoints="1"/>
            </p:cNvSpPr>
            <p:nvPr/>
          </p:nvSpPr>
          <p:spPr bwMode="auto">
            <a:xfrm>
              <a:off x="52388" y="20669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07" name="Rectangle 45"/>
            <p:cNvSpPr>
              <a:spLocks noChangeArrowheads="1"/>
            </p:cNvSpPr>
            <p:nvPr/>
          </p:nvSpPr>
          <p:spPr bwMode="auto">
            <a:xfrm>
              <a:off x="1228725" y="4662488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08" name="Freeform 46"/>
            <p:cNvSpPr/>
            <p:nvPr/>
          </p:nvSpPr>
          <p:spPr bwMode="auto">
            <a:xfrm>
              <a:off x="1319213" y="5041900"/>
              <a:ext cx="371475" cy="1801813"/>
            </a:xfrm>
            <a:custGeom>
              <a:avLst/>
              <a:gdLst/>
              <a:ahLst/>
              <a:cxnLst/>
              <a:rect l="0" t="0" r="r" b="b"/>
              <a:pathLst>
                <a:path w="234" h="1135">
                  <a:moveTo>
                    <a:pt x="15" y="1135"/>
                  </a:moveTo>
                  <a:lnTo>
                    <a:pt x="0" y="1135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19" y="0"/>
                  </a:lnTo>
                  <a:lnTo>
                    <a:pt x="234" y="6"/>
                  </a:lnTo>
                  <a:lnTo>
                    <a:pt x="15" y="518"/>
                  </a:lnTo>
                  <a:lnTo>
                    <a:pt x="15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09" name="Freeform 47"/>
            <p:cNvSpPr>
              <a:spLocks noEditPoints="1"/>
            </p:cNvSpPr>
            <p:nvPr/>
          </p:nvSpPr>
          <p:spPr bwMode="auto">
            <a:xfrm>
              <a:off x="1147763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10" name="Freeform 48"/>
            <p:cNvSpPr/>
            <p:nvPr/>
          </p:nvSpPr>
          <p:spPr bwMode="auto">
            <a:xfrm>
              <a:off x="819150" y="3983038"/>
              <a:ext cx="347663" cy="2860675"/>
            </a:xfrm>
            <a:custGeom>
              <a:avLst/>
              <a:gdLst/>
              <a:ahLst/>
              <a:cxnLst/>
              <a:rect l="0" t="0" r="r" b="b"/>
              <a:pathLst>
                <a:path w="219" h="1802">
                  <a:moveTo>
                    <a:pt x="219" y="1802"/>
                  </a:moveTo>
                  <a:lnTo>
                    <a:pt x="201" y="1802"/>
                  </a:lnTo>
                  <a:lnTo>
                    <a:pt x="201" y="1185"/>
                  </a:lnTo>
                  <a:lnTo>
                    <a:pt x="0" y="3"/>
                  </a:lnTo>
                  <a:lnTo>
                    <a:pt x="15" y="0"/>
                  </a:lnTo>
                  <a:lnTo>
                    <a:pt x="219" y="1185"/>
                  </a:lnTo>
                  <a:lnTo>
                    <a:pt x="219" y="180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11" name="Freeform 49"/>
            <p:cNvSpPr>
              <a:spLocks noEditPoints="1"/>
            </p:cNvSpPr>
            <p:nvPr/>
          </p:nvSpPr>
          <p:spPr bwMode="auto">
            <a:xfrm>
              <a:off x="728663" y="3806825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12" name="Freeform 50"/>
            <p:cNvSpPr>
              <a:spLocks noEditPoints="1"/>
            </p:cNvSpPr>
            <p:nvPr/>
          </p:nvSpPr>
          <p:spPr bwMode="auto">
            <a:xfrm>
              <a:off x="1624013" y="486727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13" name="Freeform 51"/>
            <p:cNvSpPr/>
            <p:nvPr/>
          </p:nvSpPr>
          <p:spPr bwMode="auto">
            <a:xfrm>
              <a:off x="1404938" y="5422900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18" y="898"/>
                  </a:moveTo>
                  <a:lnTo>
                    <a:pt x="0" y="898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22" y="0"/>
                  </a:lnTo>
                  <a:lnTo>
                    <a:pt x="234" y="6"/>
                  </a:lnTo>
                  <a:lnTo>
                    <a:pt x="18" y="518"/>
                  </a:lnTo>
                  <a:lnTo>
                    <a:pt x="18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14" name="Freeform 52"/>
            <p:cNvSpPr/>
            <p:nvPr/>
          </p:nvSpPr>
          <p:spPr bwMode="auto">
            <a:xfrm>
              <a:off x="1666875" y="5945188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15" y="575"/>
                  </a:moveTo>
                  <a:lnTo>
                    <a:pt x="0" y="569"/>
                  </a:lnTo>
                  <a:lnTo>
                    <a:pt x="81" y="383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6"/>
                  </a:lnTo>
                  <a:lnTo>
                    <a:pt x="15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15" name="Freeform 53"/>
            <p:cNvSpPr>
              <a:spLocks noEditPoints="1"/>
            </p:cNvSpPr>
            <p:nvPr/>
          </p:nvSpPr>
          <p:spPr bwMode="auto">
            <a:xfrm>
              <a:off x="1709738" y="52466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16" name="Freeform 54"/>
            <p:cNvSpPr>
              <a:spLocks noEditPoints="1"/>
            </p:cNvSpPr>
            <p:nvPr/>
          </p:nvSpPr>
          <p:spPr bwMode="auto">
            <a:xfrm>
              <a:off x="1709738" y="57642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17" name="Freeform 55"/>
            <p:cNvSpPr/>
            <p:nvPr/>
          </p:nvSpPr>
          <p:spPr bwMode="auto">
            <a:xfrm>
              <a:off x="1766888" y="6330950"/>
              <a:ext cx="419100" cy="527050"/>
            </a:xfrm>
            <a:custGeom>
              <a:avLst/>
              <a:gdLst/>
              <a:ahLst/>
              <a:cxnLst/>
              <a:rect l="0" t="0" r="r" b="b"/>
              <a:pathLst>
                <a:path w="264" h="332">
                  <a:moveTo>
                    <a:pt x="12" y="332"/>
                  </a:moveTo>
                  <a:lnTo>
                    <a:pt x="0" y="326"/>
                  </a:lnTo>
                  <a:lnTo>
                    <a:pt x="45" y="206"/>
                  </a:lnTo>
                  <a:lnTo>
                    <a:pt x="255" y="0"/>
                  </a:lnTo>
                  <a:lnTo>
                    <a:pt x="264" y="12"/>
                  </a:lnTo>
                  <a:lnTo>
                    <a:pt x="60" y="215"/>
                  </a:lnTo>
                  <a:lnTo>
                    <a:pt x="12" y="3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18" name="Freeform 56"/>
            <p:cNvSpPr>
              <a:spLocks noEditPoints="1"/>
            </p:cNvSpPr>
            <p:nvPr/>
          </p:nvSpPr>
          <p:spPr bwMode="auto">
            <a:xfrm>
              <a:off x="2147888" y="6221413"/>
              <a:ext cx="157163" cy="147638"/>
            </a:xfrm>
            <a:custGeom>
              <a:avLst/>
              <a:gdLst/>
              <a:ahLst/>
              <a:cxnLst/>
              <a:rect l="0" t="0" r="r" b="b"/>
              <a:pathLst>
                <a:path w="33" h="31">
                  <a:moveTo>
                    <a:pt x="16" y="31"/>
                  </a:moveTo>
                  <a:cubicBezTo>
                    <a:pt x="12" y="31"/>
                    <a:pt x="8" y="29"/>
                    <a:pt x="5" y="26"/>
                  </a:cubicBezTo>
                  <a:cubicBezTo>
                    <a:pt x="2" y="24"/>
                    <a:pt x="0" y="20"/>
                    <a:pt x="0" y="15"/>
                  </a:cubicBezTo>
                  <a:cubicBezTo>
                    <a:pt x="0" y="11"/>
                    <a:pt x="2" y="7"/>
                    <a:pt x="5" y="4"/>
                  </a:cubicBezTo>
                  <a:cubicBezTo>
                    <a:pt x="8" y="1"/>
                    <a:pt x="12" y="0"/>
                    <a:pt x="16" y="0"/>
                  </a:cubicBezTo>
                  <a:cubicBezTo>
                    <a:pt x="20" y="0"/>
                    <a:pt x="24" y="1"/>
                    <a:pt x="27" y="4"/>
                  </a:cubicBezTo>
                  <a:cubicBezTo>
                    <a:pt x="33" y="10"/>
                    <a:pt x="33" y="20"/>
                    <a:pt x="27" y="26"/>
                  </a:cubicBezTo>
                  <a:cubicBezTo>
                    <a:pt x="24" y="29"/>
                    <a:pt x="20" y="31"/>
                    <a:pt x="16" y="31"/>
                  </a:cubicBezTo>
                  <a:close/>
                  <a:moveTo>
                    <a:pt x="16" y="4"/>
                  </a:moveTo>
                  <a:cubicBezTo>
                    <a:pt x="13" y="4"/>
                    <a:pt x="10" y="5"/>
                    <a:pt x="8" y="7"/>
                  </a:cubicBezTo>
                  <a:cubicBezTo>
                    <a:pt x="6" y="9"/>
                    <a:pt x="4" y="12"/>
                    <a:pt x="4" y="15"/>
                  </a:cubicBezTo>
                  <a:cubicBezTo>
                    <a:pt x="4" y="19"/>
                    <a:pt x="6" y="21"/>
                    <a:pt x="8" y="24"/>
                  </a:cubicBezTo>
                  <a:cubicBezTo>
                    <a:pt x="10" y="26"/>
                    <a:pt x="13" y="27"/>
                    <a:pt x="16" y="27"/>
                  </a:cubicBezTo>
                  <a:cubicBezTo>
                    <a:pt x="19" y="27"/>
                    <a:pt x="22" y="26"/>
                    <a:pt x="24" y="24"/>
                  </a:cubicBezTo>
                  <a:cubicBezTo>
                    <a:pt x="29" y="19"/>
                    <a:pt x="29" y="12"/>
                    <a:pt x="24" y="7"/>
                  </a:cubicBezTo>
                  <a:cubicBezTo>
                    <a:pt x="22" y="5"/>
                    <a:pt x="19" y="4"/>
                    <a:pt x="16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19" name="Freeform 57"/>
            <p:cNvSpPr/>
            <p:nvPr/>
          </p:nvSpPr>
          <p:spPr bwMode="auto">
            <a:xfrm>
              <a:off x="504825" y="9525"/>
              <a:ext cx="233363" cy="5103813"/>
            </a:xfrm>
            <a:custGeom>
              <a:avLst/>
              <a:gdLst/>
              <a:ahLst/>
              <a:cxnLst/>
              <a:rect l="0" t="0" r="r" b="b"/>
              <a:pathLst>
                <a:path w="147" h="3215">
                  <a:moveTo>
                    <a:pt x="132" y="3215"/>
                  </a:moveTo>
                  <a:lnTo>
                    <a:pt x="129" y="2754"/>
                  </a:lnTo>
                  <a:lnTo>
                    <a:pt x="0" y="1901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898"/>
                  </a:lnTo>
                  <a:lnTo>
                    <a:pt x="144" y="2754"/>
                  </a:lnTo>
                  <a:lnTo>
                    <a:pt x="147" y="3215"/>
                  </a:lnTo>
                  <a:lnTo>
                    <a:pt x="132" y="321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20" name="Freeform 58"/>
            <p:cNvSpPr>
              <a:spLocks noEditPoints="1"/>
            </p:cNvSpPr>
            <p:nvPr/>
          </p:nvSpPr>
          <p:spPr bwMode="auto">
            <a:xfrm>
              <a:off x="633413" y="5103813"/>
              <a:ext cx="185738" cy="185738"/>
            </a:xfrm>
            <a:custGeom>
              <a:avLst/>
              <a:gdLst/>
              <a:ahLst/>
              <a:cxnLst/>
              <a:rect l="0" t="0" r="r" b="b"/>
              <a:pathLst>
                <a:path w="39" h="39">
                  <a:moveTo>
                    <a:pt x="20" y="39"/>
                  </a:moveTo>
                  <a:cubicBezTo>
                    <a:pt x="9" y="39"/>
                    <a:pt x="0" y="30"/>
                    <a:pt x="0" y="19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0" y="0"/>
                    <a:pt x="39" y="9"/>
                    <a:pt x="39" y="19"/>
                  </a:cubicBezTo>
                  <a:cubicBezTo>
                    <a:pt x="39" y="30"/>
                    <a:pt x="30" y="39"/>
                    <a:pt x="20" y="39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19"/>
                  </a:cubicBezTo>
                  <a:cubicBezTo>
                    <a:pt x="4" y="28"/>
                    <a:pt x="11" y="35"/>
                    <a:pt x="20" y="35"/>
                  </a:cubicBezTo>
                  <a:cubicBezTo>
                    <a:pt x="28" y="35"/>
                    <a:pt x="35" y="28"/>
                    <a:pt x="35" y="19"/>
                  </a:cubicBezTo>
                  <a:cubicBezTo>
                    <a:pt x="35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00238" y="1122363"/>
            <a:ext cx="6593681" cy="2387600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00238" y="3602038"/>
            <a:ext cx="6593681" cy="1655762"/>
          </a:xfrm>
        </p:spPr>
        <p:txBody>
          <a:bodyPr>
            <a:normAutofit/>
          </a:bodyPr>
          <a:lstStyle>
            <a:lvl1pPr marL="0" indent="0" algn="l">
              <a:buNone/>
              <a:defRPr sz="2000" cap="all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801052" y="5410202"/>
            <a:ext cx="2057400" cy="365125"/>
          </a:xfr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10/24/2019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900237" y="5410202"/>
            <a:ext cx="3843665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915603" y="5410200"/>
            <a:ext cx="578317" cy="365125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04930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6058" y="4304665"/>
            <a:ext cx="7434266" cy="819355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56058" y="606426"/>
            <a:ext cx="7434266" cy="3299778"/>
          </a:xfrm>
          <a:prstGeom prst="round2DiagRect">
            <a:avLst>
              <a:gd name="adj1" fmla="val 5101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3200"/>
            </a:lvl1pPr>
          </a:lstStyle>
          <a:p>
            <a:pPr marL="0" lvl="0" indent="0">
              <a:buNone/>
            </a:pPr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6024" y="5124020"/>
            <a:ext cx="7433144" cy="682472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10/24/2019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97040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6093" y="609600"/>
            <a:ext cx="7429466" cy="3429000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6058" y="4419600"/>
            <a:ext cx="7428344" cy="1371599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10/24/2019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870765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4659" y="609600"/>
            <a:ext cx="6977064" cy="2748429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290484" y="3365557"/>
            <a:ext cx="6564224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6058" y="4309919"/>
            <a:ext cx="7429502" cy="1489496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10/24/2019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2" name="TextBox 51"/>
          <p:cNvSpPr txBox="1"/>
          <p:nvPr/>
        </p:nvSpPr>
        <p:spPr>
          <a:xfrm>
            <a:off x="696579" y="718458"/>
            <a:ext cx="4572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53" name="TextBox 52"/>
          <p:cNvSpPr txBox="1"/>
          <p:nvPr/>
        </p:nvSpPr>
        <p:spPr>
          <a:xfrm>
            <a:off x="7817473" y="2764972"/>
            <a:ext cx="4572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44379604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6058" y="2134042"/>
            <a:ext cx="7429501" cy="2511835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6023" y="4657655"/>
            <a:ext cx="7428379" cy="1140644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10/24/2019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61161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856060" y="609600"/>
            <a:ext cx="7429499" cy="1905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856058" y="2674463"/>
            <a:ext cx="2397674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856059" y="3360263"/>
            <a:ext cx="2396432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386075" y="2677635"/>
            <a:ext cx="2388289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3386075" y="3363435"/>
            <a:ext cx="2388958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889332" y="2674463"/>
            <a:ext cx="2396226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5889332" y="3360263"/>
            <a:ext cx="2396226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10/24/2019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059562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856059" y="609600"/>
            <a:ext cx="7429499" cy="1905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856060" y="4404596"/>
            <a:ext cx="239643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856060" y="2666998"/>
            <a:ext cx="239643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1800" dirty="0"/>
            </a:lvl1pPr>
          </a:lstStyle>
          <a:p>
            <a:pPr marL="0" lvl="0" indent="0">
              <a:buNone/>
            </a:pPr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856060" y="4980859"/>
            <a:ext cx="2396430" cy="8178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366790" y="4404596"/>
            <a:ext cx="240030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366790" y="2666998"/>
            <a:ext cx="2399205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1800" dirty="0"/>
            </a:lvl1pPr>
          </a:lstStyle>
          <a:p>
            <a:pPr marL="0" lvl="0" indent="0">
              <a:buNone/>
            </a:pPr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365695" y="4980857"/>
            <a:ext cx="2400300" cy="81034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889426" y="4404595"/>
            <a:ext cx="2393056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5889332" y="2666998"/>
            <a:ext cx="2396227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1800" dirty="0"/>
            </a:lvl1pPr>
          </a:lstStyle>
          <a:p>
            <a:pPr marL="0" lvl="0" indent="0">
              <a:buNone/>
            </a:pPr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5889332" y="4980855"/>
            <a:ext cx="2396226" cy="810345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10/24/2019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cap="all" baseline="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776295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342179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81801" y="609600"/>
            <a:ext cx="1503758" cy="518160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56057" y="609600"/>
            <a:ext cx="5811443" cy="5181601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08311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Title 1"/>
          <p:cNvSpPr>
            <a:spLocks noGrp="1"/>
          </p:cNvSpPr>
          <p:nvPr>
            <p:ph type="title"/>
          </p:nvPr>
        </p:nvSpPr>
        <p:spPr>
          <a:xfrm>
            <a:off x="856060" y="618518"/>
            <a:ext cx="7429499" cy="147857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8" name="Content Placeholder 2"/>
          <p:cNvSpPr>
            <a:spLocks noGrp="1"/>
          </p:cNvSpPr>
          <p:nvPr>
            <p:ph idx="1"/>
          </p:nvPr>
        </p:nvSpPr>
        <p:spPr>
          <a:xfrm>
            <a:off x="856060" y="2249487"/>
            <a:ext cx="7429499" cy="3541714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9" name="Date Placeholder 3"/>
          <p:cNvSpPr>
            <a:spLocks noGrp="1"/>
          </p:cNvSpPr>
          <p:nvPr>
            <p:ph type="dt" sz="half" idx="10"/>
          </p:nvPr>
        </p:nvSpPr>
        <p:spPr>
          <a:xfrm>
            <a:off x="5592691" y="5883277"/>
            <a:ext cx="2057400" cy="365125"/>
          </a:xfr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10/24/2019</a:t>
            </a:fld>
            <a:endParaRPr lang="en-US"/>
          </a:p>
        </p:txBody>
      </p:sp>
      <p:sp>
        <p:nvSpPr>
          <p:cNvPr id="50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56059" y="5883276"/>
            <a:ext cx="4679482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5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707241" y="5883275"/>
            <a:ext cx="578317" cy="365125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77905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6058" y="1419227"/>
            <a:ext cx="7429500" cy="2852737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56058" y="4424362"/>
            <a:ext cx="7429500" cy="1374776"/>
          </a:xfrm>
        </p:spPr>
        <p:txBody>
          <a:bodyPr>
            <a:normAutofit/>
          </a:bodyPr>
          <a:lstStyle>
            <a:lvl1pPr marL="0" indent="0">
              <a:buNone/>
              <a:defRPr sz="1800" cap="all" baseline="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50117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56058" y="2249486"/>
            <a:ext cx="3658792" cy="3541714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1" y="2249486"/>
            <a:ext cx="3656408" cy="3541714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10/24/2019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05616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6058" y="619127"/>
            <a:ext cx="7429500" cy="147796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78902" y="2249486"/>
            <a:ext cx="3435949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56058" y="3073398"/>
            <a:ext cx="3658793" cy="2717801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51992" y="2249485"/>
            <a:ext cx="3433565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3073398"/>
            <a:ext cx="3656408" cy="2717801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10/24/2019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79904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10/24/2019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9360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10/24/2019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74547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0029" y="609601"/>
            <a:ext cx="2892028" cy="1639884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67150" y="592666"/>
            <a:ext cx="4418407" cy="5198534"/>
          </a:xfrm>
        </p:spPr>
        <p:txBody>
          <a:bodyPr anchor="ctr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0029" y="2249486"/>
            <a:ext cx="2892028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10/24/2019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68957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6061" y="609600"/>
            <a:ext cx="3753962" cy="163988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832866" y="609600"/>
            <a:ext cx="3452693" cy="5181602"/>
          </a:xfrm>
          <a:prstGeom prst="round2DiagRect">
            <a:avLst>
              <a:gd name="adj1" fmla="val 6074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defRPr lang="en-US" sz="3200"/>
            </a:lvl1pPr>
          </a:lstStyle>
          <a:p>
            <a:pPr marL="0" lvl="0" indent="0">
              <a:buNone/>
            </a:pPr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6059" y="2249486"/>
            <a:ext cx="3753964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10/24/2019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61188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 amt="30000"/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-1"/>
            <a:ext cx="9144002" cy="68580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8" name="Group 7"/>
          <p:cNvGrpSpPr/>
          <p:nvPr/>
        </p:nvGrpSpPr>
        <p:grpSpPr>
          <a:xfrm>
            <a:off x="-14288" y="0"/>
            <a:ext cx="9041774" cy="6858001"/>
            <a:chOff x="-14288" y="0"/>
            <a:chExt cx="9041774" cy="6858001"/>
          </a:xfrm>
        </p:grpSpPr>
        <p:grpSp>
          <p:nvGrpSpPr>
            <p:cNvPr id="9" name="Group 8"/>
            <p:cNvGrpSpPr/>
            <p:nvPr/>
          </p:nvGrpSpPr>
          <p:grpSpPr>
            <a:xfrm>
              <a:off x="-14288" y="0"/>
              <a:ext cx="1220788" cy="6858001"/>
              <a:chOff x="-14288" y="0"/>
              <a:chExt cx="1220788" cy="6858001"/>
            </a:xfrm>
            <a:gradFill flip="none" rotWithShape="1">
              <a:gsLst>
                <a:gs pos="0">
                  <a:schemeClr val="tx2"/>
                </a:gs>
                <a:gs pos="100000">
                  <a:schemeClr val="bg2">
                    <a:lumMod val="60000"/>
                    <a:lumOff val="4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21" name="Rectangle 5"/>
              <p:cNvSpPr>
                <a:spLocks noChangeArrowheads="1"/>
              </p:cNvSpPr>
              <p:nvPr/>
            </p:nvSpPr>
            <p:spPr bwMode="auto">
              <a:xfrm>
                <a:off x="114300" y="4763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22" name="Freeform 6"/>
              <p:cNvSpPr>
                <a:spLocks noEditPoints="1"/>
              </p:cNvSpPr>
              <p:nvPr/>
            </p:nvSpPr>
            <p:spPr bwMode="auto">
              <a:xfrm>
                <a:off x="33337" y="217646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3" name="Freeform 7"/>
              <p:cNvSpPr>
                <a:spLocks noEditPoints="1"/>
              </p:cNvSpPr>
              <p:nvPr/>
            </p:nvSpPr>
            <p:spPr bwMode="auto">
              <a:xfrm>
                <a:off x="28575" y="4021138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4" name="Freeform 8"/>
              <p:cNvSpPr/>
              <p:nvPr/>
            </p:nvSpPr>
            <p:spPr bwMode="auto">
              <a:xfrm>
                <a:off x="200025" y="4763"/>
                <a:ext cx="369888" cy="1811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41">
                    <a:moveTo>
                      <a:pt x="218" y="1141"/>
                    </a:moveTo>
                    <a:lnTo>
                      <a:pt x="0" y="626"/>
                    </a:lnTo>
                    <a:lnTo>
                      <a:pt x="0" y="0"/>
                    </a:lnTo>
                    <a:lnTo>
                      <a:pt x="15" y="0"/>
                    </a:lnTo>
                    <a:lnTo>
                      <a:pt x="15" y="623"/>
                    </a:lnTo>
                    <a:lnTo>
                      <a:pt x="233" y="1135"/>
                    </a:lnTo>
                    <a:lnTo>
                      <a:pt x="218" y="114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5" name="Freeform 9"/>
              <p:cNvSpPr>
                <a:spLocks noEditPoints="1"/>
              </p:cNvSpPr>
              <p:nvPr/>
            </p:nvSpPr>
            <p:spPr bwMode="auto">
              <a:xfrm>
                <a:off x="503237" y="1801813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6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6" name="Freeform 10"/>
              <p:cNvSpPr/>
              <p:nvPr/>
            </p:nvSpPr>
            <p:spPr bwMode="auto">
              <a:xfrm>
                <a:off x="285750" y="4763"/>
                <a:ext cx="369888" cy="1430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901">
                    <a:moveTo>
                      <a:pt x="221" y="901"/>
                    </a:moveTo>
                    <a:lnTo>
                      <a:pt x="0" y="383"/>
                    </a:lnTo>
                    <a:lnTo>
                      <a:pt x="0" y="0"/>
                    </a:lnTo>
                    <a:lnTo>
                      <a:pt x="18" y="0"/>
                    </a:lnTo>
                    <a:lnTo>
                      <a:pt x="18" y="380"/>
                    </a:lnTo>
                    <a:lnTo>
                      <a:pt x="233" y="895"/>
                    </a:lnTo>
                    <a:lnTo>
                      <a:pt x="221" y="90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7" name="Freeform 11"/>
              <p:cNvSpPr/>
              <p:nvPr/>
            </p:nvSpPr>
            <p:spPr bwMode="auto">
              <a:xfrm>
                <a:off x="546100" y="0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96" y="575"/>
                    </a:moveTo>
                    <a:lnTo>
                      <a:pt x="78" y="575"/>
                    </a:lnTo>
                    <a:lnTo>
                      <a:pt x="78" y="192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96" y="189"/>
                    </a:lnTo>
                    <a:lnTo>
                      <a:pt x="96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8" name="Freeform 12"/>
              <p:cNvSpPr>
                <a:spLocks noEditPoints="1"/>
              </p:cNvSpPr>
              <p:nvPr/>
            </p:nvSpPr>
            <p:spPr bwMode="auto">
              <a:xfrm>
                <a:off x="588962" y="14208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7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9" name="Freeform 13"/>
              <p:cNvSpPr>
                <a:spLocks noEditPoints="1"/>
              </p:cNvSpPr>
              <p:nvPr/>
            </p:nvSpPr>
            <p:spPr bwMode="auto">
              <a:xfrm>
                <a:off x="588962" y="9032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0" name="Freeform 14"/>
              <p:cNvSpPr/>
              <p:nvPr/>
            </p:nvSpPr>
            <p:spPr bwMode="auto">
              <a:xfrm>
                <a:off x="641350" y="0"/>
                <a:ext cx="422275" cy="527050"/>
              </a:xfrm>
              <a:custGeom>
                <a:avLst/>
                <a:gdLst/>
                <a:ahLst/>
                <a:cxnLst/>
                <a:rect l="0" t="0" r="r" b="b"/>
                <a:pathLst>
                  <a:path w="266" h="332">
                    <a:moveTo>
                      <a:pt x="257" y="332"/>
                    </a:moveTo>
                    <a:lnTo>
                      <a:pt x="48" y="123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63" y="114"/>
                    </a:lnTo>
                    <a:lnTo>
                      <a:pt x="266" y="320"/>
                    </a:lnTo>
                    <a:lnTo>
                      <a:pt x="257" y="33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1" name="Freeform 15"/>
              <p:cNvSpPr>
                <a:spLocks noEditPoints="1"/>
              </p:cNvSpPr>
              <p:nvPr/>
            </p:nvSpPr>
            <p:spPr bwMode="auto">
              <a:xfrm>
                <a:off x="1020762" y="488950"/>
                <a:ext cx="161925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4" h="31">
                    <a:moveTo>
                      <a:pt x="17" y="31"/>
                    </a:moveTo>
                    <a:cubicBezTo>
                      <a:pt x="13" y="31"/>
                      <a:pt x="9" y="30"/>
                      <a:pt x="6" y="27"/>
                    </a:cubicBezTo>
                    <a:cubicBezTo>
                      <a:pt x="0" y="20"/>
                      <a:pt x="0" y="10"/>
                      <a:pt x="6" y="4"/>
                    </a:cubicBezTo>
                    <a:cubicBezTo>
                      <a:pt x="9" y="1"/>
                      <a:pt x="13" y="0"/>
                      <a:pt x="17" y="0"/>
                    </a:cubicBezTo>
                    <a:cubicBezTo>
                      <a:pt x="21" y="0"/>
                      <a:pt x="25" y="1"/>
                      <a:pt x="28" y="4"/>
                    </a:cubicBezTo>
                    <a:cubicBezTo>
                      <a:pt x="34" y="10"/>
                      <a:pt x="34" y="20"/>
                      <a:pt x="28" y="27"/>
                    </a:cubicBezTo>
                    <a:cubicBezTo>
                      <a:pt x="25" y="30"/>
                      <a:pt x="21" y="31"/>
                      <a:pt x="17" y="31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5"/>
                      <a:pt x="9" y="7"/>
                    </a:cubicBezTo>
                    <a:cubicBezTo>
                      <a:pt x="4" y="12"/>
                      <a:pt x="4" y="19"/>
                      <a:pt x="9" y="24"/>
                    </a:cubicBezTo>
                    <a:cubicBezTo>
                      <a:pt x="11" y="26"/>
                      <a:pt x="14" y="27"/>
                      <a:pt x="17" y="27"/>
                    </a:cubicBezTo>
                    <a:cubicBezTo>
                      <a:pt x="20" y="27"/>
                      <a:pt x="23" y="26"/>
                      <a:pt x="25" y="24"/>
                    </a:cubicBezTo>
                    <a:cubicBezTo>
                      <a:pt x="30" y="19"/>
                      <a:pt x="30" y="12"/>
                      <a:pt x="25" y="7"/>
                    </a:cubicBezTo>
                    <a:cubicBezTo>
                      <a:pt x="23" y="5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2" name="Line 16"/>
              <p:cNvSpPr>
                <a:spLocks noChangeShapeType="1"/>
              </p:cNvSpPr>
              <p:nvPr/>
            </p:nvSpPr>
            <p:spPr bwMode="auto">
              <a:xfrm>
                <a:off x="-4763" y="9525"/>
                <a:ext cx="0" cy="0"/>
              </a:xfrm>
              <a:prstGeom prst="line">
                <a:avLst/>
              </a:prstGeom>
              <a:grpFill/>
              <a:ln w="15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</p:spPr>
          </p:sp>
          <p:sp>
            <p:nvSpPr>
              <p:cNvPr id="33" name="Freeform 17"/>
              <p:cNvSpPr/>
              <p:nvPr/>
            </p:nvSpPr>
            <p:spPr bwMode="auto">
              <a:xfrm>
                <a:off x="9525" y="1801813"/>
                <a:ext cx="123825" cy="127000"/>
              </a:xfrm>
              <a:custGeom>
                <a:avLst/>
                <a:gdLst/>
                <a:ahLst/>
                <a:cxnLst/>
                <a:rect l="0" t="0" r="r" b="b"/>
                <a:pathLst>
                  <a:path w="78" h="80">
                    <a:moveTo>
                      <a:pt x="6" y="80"/>
                    </a:moveTo>
                    <a:lnTo>
                      <a:pt x="0" y="71"/>
                    </a:lnTo>
                    <a:lnTo>
                      <a:pt x="69" y="0"/>
                    </a:lnTo>
                    <a:lnTo>
                      <a:pt x="78" y="9"/>
                    </a:lnTo>
                    <a:lnTo>
                      <a:pt x="6" y="8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4" name="Freeform 18"/>
              <p:cNvSpPr/>
              <p:nvPr/>
            </p:nvSpPr>
            <p:spPr bwMode="auto">
              <a:xfrm>
                <a:off x="-9525" y="3549650"/>
                <a:ext cx="147638" cy="481013"/>
              </a:xfrm>
              <a:custGeom>
                <a:avLst/>
                <a:gdLst/>
                <a:ahLst/>
                <a:cxnLst/>
                <a:rect l="0" t="0" r="r" b="b"/>
                <a:pathLst>
                  <a:path w="93" h="303">
                    <a:moveTo>
                      <a:pt x="93" y="303"/>
                    </a:moveTo>
                    <a:lnTo>
                      <a:pt x="78" y="303"/>
                    </a:lnTo>
                    <a:lnTo>
                      <a:pt x="78" y="78"/>
                    </a:lnTo>
                    <a:lnTo>
                      <a:pt x="0" y="12"/>
                    </a:lnTo>
                    <a:lnTo>
                      <a:pt x="12" y="0"/>
                    </a:lnTo>
                    <a:lnTo>
                      <a:pt x="93" y="69"/>
                    </a:lnTo>
                    <a:lnTo>
                      <a:pt x="93" y="30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5" name="Freeform 19"/>
              <p:cNvSpPr/>
              <p:nvPr/>
            </p:nvSpPr>
            <p:spPr bwMode="auto">
              <a:xfrm>
                <a:off x="128587" y="1382713"/>
                <a:ext cx="142875" cy="476250"/>
              </a:xfrm>
              <a:custGeom>
                <a:avLst/>
                <a:gdLst/>
                <a:ahLst/>
                <a:cxnLst/>
                <a:rect l="0" t="0" r="r" b="b"/>
                <a:pathLst>
                  <a:path w="90" h="300">
                    <a:moveTo>
                      <a:pt x="90" y="300"/>
                    </a:moveTo>
                    <a:lnTo>
                      <a:pt x="78" y="300"/>
                    </a:lnTo>
                    <a:lnTo>
                      <a:pt x="78" y="84"/>
                    </a:lnTo>
                    <a:lnTo>
                      <a:pt x="0" y="9"/>
                    </a:lnTo>
                    <a:lnTo>
                      <a:pt x="9" y="0"/>
                    </a:lnTo>
                    <a:lnTo>
                      <a:pt x="90" y="81"/>
                    </a:lnTo>
                    <a:lnTo>
                      <a:pt x="90" y="30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6" name="Freeform 20"/>
              <p:cNvSpPr>
                <a:spLocks noEditPoints="1"/>
              </p:cNvSpPr>
              <p:nvPr/>
            </p:nvSpPr>
            <p:spPr bwMode="auto">
              <a:xfrm>
                <a:off x="204787" y="1849438"/>
                <a:ext cx="114300" cy="107950"/>
              </a:xfrm>
              <a:custGeom>
                <a:avLst/>
                <a:gdLst/>
                <a:ahLst/>
                <a:cxnLst/>
                <a:rect l="0" t="0" r="r" b="b"/>
                <a:pathLst>
                  <a:path w="24" h="23">
                    <a:moveTo>
                      <a:pt x="12" y="23"/>
                    </a:moveTo>
                    <a:cubicBezTo>
                      <a:pt x="6" y="23"/>
                      <a:pt x="0" y="18"/>
                      <a:pt x="0" y="12"/>
                    </a:cubicBezTo>
                    <a:cubicBezTo>
                      <a:pt x="0" y="5"/>
                      <a:pt x="6" y="0"/>
                      <a:pt x="12" y="0"/>
                    </a:cubicBezTo>
                    <a:cubicBezTo>
                      <a:pt x="18" y="0"/>
                      <a:pt x="24" y="5"/>
                      <a:pt x="24" y="12"/>
                    </a:cubicBezTo>
                    <a:cubicBezTo>
                      <a:pt x="24" y="18"/>
                      <a:pt x="18" y="23"/>
                      <a:pt x="12" y="23"/>
                    </a:cubicBezTo>
                    <a:close/>
                    <a:moveTo>
                      <a:pt x="12" y="4"/>
                    </a:moveTo>
                    <a:cubicBezTo>
                      <a:pt x="8" y="4"/>
                      <a:pt x="4" y="8"/>
                      <a:pt x="4" y="12"/>
                    </a:cubicBezTo>
                    <a:cubicBezTo>
                      <a:pt x="4" y="16"/>
                      <a:pt x="8" y="19"/>
                      <a:pt x="12" y="19"/>
                    </a:cubicBezTo>
                    <a:cubicBezTo>
                      <a:pt x="16" y="19"/>
                      <a:pt x="20" y="16"/>
                      <a:pt x="20" y="12"/>
                    </a:cubicBezTo>
                    <a:cubicBezTo>
                      <a:pt x="20" y="8"/>
                      <a:pt x="16" y="4"/>
                      <a:pt x="12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7" name="Rectangle 21"/>
              <p:cNvSpPr>
                <a:spLocks noChangeArrowheads="1"/>
              </p:cNvSpPr>
              <p:nvPr/>
            </p:nvSpPr>
            <p:spPr bwMode="auto">
              <a:xfrm>
                <a:off x="133350" y="4662488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38" name="Freeform 22"/>
              <p:cNvSpPr/>
              <p:nvPr/>
            </p:nvSpPr>
            <p:spPr bwMode="auto">
              <a:xfrm>
                <a:off x="223837" y="5041900"/>
                <a:ext cx="369888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35">
                    <a:moveTo>
                      <a:pt x="15" y="1135"/>
                    </a:moveTo>
                    <a:lnTo>
                      <a:pt x="0" y="1135"/>
                    </a:lnTo>
                    <a:lnTo>
                      <a:pt x="0" y="515"/>
                    </a:lnTo>
                    <a:lnTo>
                      <a:pt x="0" y="512"/>
                    </a:lnTo>
                    <a:lnTo>
                      <a:pt x="218" y="0"/>
                    </a:lnTo>
                    <a:lnTo>
                      <a:pt x="233" y="6"/>
                    </a:lnTo>
                    <a:lnTo>
                      <a:pt x="15" y="518"/>
                    </a:lnTo>
                    <a:lnTo>
                      <a:pt x="15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9" name="Freeform 23"/>
              <p:cNvSpPr>
                <a:spLocks noEditPoints="1"/>
              </p:cNvSpPr>
              <p:nvPr/>
            </p:nvSpPr>
            <p:spPr bwMode="auto">
              <a:xfrm>
                <a:off x="52387" y="44815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0" name="Freeform 24"/>
              <p:cNvSpPr/>
              <p:nvPr/>
            </p:nvSpPr>
            <p:spPr bwMode="auto">
              <a:xfrm>
                <a:off x="-14288" y="5627688"/>
                <a:ext cx="85725" cy="1216025"/>
              </a:xfrm>
              <a:custGeom>
                <a:avLst/>
                <a:gdLst/>
                <a:ahLst/>
                <a:cxnLst/>
                <a:rect l="0" t="0" r="r" b="b"/>
                <a:pathLst>
                  <a:path w="54" h="766">
                    <a:moveTo>
                      <a:pt x="54" y="766"/>
                    </a:moveTo>
                    <a:lnTo>
                      <a:pt x="36" y="766"/>
                    </a:lnTo>
                    <a:lnTo>
                      <a:pt x="36" y="149"/>
                    </a:lnTo>
                    <a:lnTo>
                      <a:pt x="0" y="3"/>
                    </a:lnTo>
                    <a:lnTo>
                      <a:pt x="18" y="0"/>
                    </a:lnTo>
                    <a:lnTo>
                      <a:pt x="54" y="146"/>
                    </a:lnTo>
                    <a:lnTo>
                      <a:pt x="54" y="76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1" name="Freeform 25"/>
              <p:cNvSpPr>
                <a:spLocks noEditPoints="1"/>
              </p:cNvSpPr>
              <p:nvPr/>
            </p:nvSpPr>
            <p:spPr bwMode="auto">
              <a:xfrm>
                <a:off x="527050" y="48672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2" name="Freeform 26"/>
              <p:cNvSpPr/>
              <p:nvPr/>
            </p:nvSpPr>
            <p:spPr bwMode="auto">
              <a:xfrm>
                <a:off x="309562" y="5422900"/>
                <a:ext cx="374650" cy="1425575"/>
              </a:xfrm>
              <a:custGeom>
                <a:avLst/>
                <a:gdLst/>
                <a:ahLst/>
                <a:cxnLst/>
                <a:rect l="0" t="0" r="r" b="b"/>
                <a:pathLst>
                  <a:path w="236" h="898">
                    <a:moveTo>
                      <a:pt x="18" y="898"/>
                    </a:moveTo>
                    <a:lnTo>
                      <a:pt x="0" y="898"/>
                    </a:lnTo>
                    <a:lnTo>
                      <a:pt x="0" y="515"/>
                    </a:lnTo>
                    <a:lnTo>
                      <a:pt x="3" y="512"/>
                    </a:lnTo>
                    <a:lnTo>
                      <a:pt x="221" y="0"/>
                    </a:lnTo>
                    <a:lnTo>
                      <a:pt x="236" y="6"/>
                    </a:lnTo>
                    <a:lnTo>
                      <a:pt x="18" y="518"/>
                    </a:lnTo>
                    <a:lnTo>
                      <a:pt x="18" y="89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3" name="Freeform 27"/>
              <p:cNvSpPr/>
              <p:nvPr/>
            </p:nvSpPr>
            <p:spPr bwMode="auto">
              <a:xfrm>
                <a:off x="569912" y="5945188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15" y="575"/>
                    </a:moveTo>
                    <a:lnTo>
                      <a:pt x="0" y="569"/>
                    </a:lnTo>
                    <a:lnTo>
                      <a:pt x="81" y="383"/>
                    </a:lnTo>
                    <a:lnTo>
                      <a:pt x="81" y="0"/>
                    </a:lnTo>
                    <a:lnTo>
                      <a:pt x="96" y="0"/>
                    </a:lnTo>
                    <a:lnTo>
                      <a:pt x="96" y="386"/>
                    </a:lnTo>
                    <a:lnTo>
                      <a:pt x="15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4" name="Freeform 28"/>
              <p:cNvSpPr>
                <a:spLocks noEditPoints="1"/>
              </p:cNvSpPr>
              <p:nvPr/>
            </p:nvSpPr>
            <p:spPr bwMode="auto">
              <a:xfrm>
                <a:off x="612775" y="52466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5" name="Freeform 29"/>
              <p:cNvSpPr>
                <a:spLocks noEditPoints="1"/>
              </p:cNvSpPr>
              <p:nvPr/>
            </p:nvSpPr>
            <p:spPr bwMode="auto">
              <a:xfrm>
                <a:off x="612775" y="57642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6" name="Freeform 30"/>
              <p:cNvSpPr/>
              <p:nvPr/>
            </p:nvSpPr>
            <p:spPr bwMode="auto">
              <a:xfrm>
                <a:off x="669925" y="6330950"/>
                <a:ext cx="417513" cy="517525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6">
                    <a:moveTo>
                      <a:pt x="15" y="326"/>
                    </a:moveTo>
                    <a:lnTo>
                      <a:pt x="0" y="320"/>
                    </a:lnTo>
                    <a:lnTo>
                      <a:pt x="45" y="206"/>
                    </a:lnTo>
                    <a:lnTo>
                      <a:pt x="48" y="206"/>
                    </a:lnTo>
                    <a:lnTo>
                      <a:pt x="254" y="0"/>
                    </a:lnTo>
                    <a:lnTo>
                      <a:pt x="263" y="12"/>
                    </a:lnTo>
                    <a:lnTo>
                      <a:pt x="60" y="215"/>
                    </a:lnTo>
                    <a:lnTo>
                      <a:pt x="15" y="32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7" name="Freeform 31"/>
              <p:cNvSpPr>
                <a:spLocks noEditPoints="1"/>
              </p:cNvSpPr>
              <p:nvPr/>
            </p:nvSpPr>
            <p:spPr bwMode="auto">
              <a:xfrm>
                <a:off x="1049337" y="6221413"/>
                <a:ext cx="157163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3" h="31">
                    <a:moveTo>
                      <a:pt x="16" y="31"/>
                    </a:moveTo>
                    <a:cubicBezTo>
                      <a:pt x="12" y="31"/>
                      <a:pt x="8" y="29"/>
                      <a:pt x="5" y="26"/>
                    </a:cubicBezTo>
                    <a:cubicBezTo>
                      <a:pt x="2" y="24"/>
                      <a:pt x="0" y="20"/>
                      <a:pt x="0" y="15"/>
                    </a:cubicBezTo>
                    <a:cubicBezTo>
                      <a:pt x="0" y="11"/>
                      <a:pt x="2" y="7"/>
                      <a:pt x="5" y="4"/>
                    </a:cubicBezTo>
                    <a:cubicBezTo>
                      <a:pt x="8" y="1"/>
                      <a:pt x="12" y="0"/>
                      <a:pt x="16" y="0"/>
                    </a:cubicBezTo>
                    <a:cubicBezTo>
                      <a:pt x="20" y="0"/>
                      <a:pt x="24" y="1"/>
                      <a:pt x="27" y="4"/>
                    </a:cubicBezTo>
                    <a:cubicBezTo>
                      <a:pt x="33" y="10"/>
                      <a:pt x="33" y="20"/>
                      <a:pt x="27" y="26"/>
                    </a:cubicBezTo>
                    <a:cubicBezTo>
                      <a:pt x="24" y="29"/>
                      <a:pt x="20" y="31"/>
                      <a:pt x="16" y="31"/>
                    </a:cubicBezTo>
                    <a:close/>
                    <a:moveTo>
                      <a:pt x="16" y="4"/>
                    </a:moveTo>
                    <a:cubicBezTo>
                      <a:pt x="13" y="4"/>
                      <a:pt x="10" y="5"/>
                      <a:pt x="8" y="7"/>
                    </a:cubicBezTo>
                    <a:cubicBezTo>
                      <a:pt x="6" y="9"/>
                      <a:pt x="4" y="12"/>
                      <a:pt x="4" y="15"/>
                    </a:cubicBezTo>
                    <a:cubicBezTo>
                      <a:pt x="4" y="19"/>
                      <a:pt x="6" y="21"/>
                      <a:pt x="8" y="24"/>
                    </a:cubicBezTo>
                    <a:cubicBezTo>
                      <a:pt x="10" y="26"/>
                      <a:pt x="13" y="27"/>
                      <a:pt x="16" y="27"/>
                    </a:cubicBezTo>
                    <a:cubicBezTo>
                      <a:pt x="19" y="27"/>
                      <a:pt x="22" y="26"/>
                      <a:pt x="24" y="24"/>
                    </a:cubicBezTo>
                    <a:cubicBezTo>
                      <a:pt x="29" y="19"/>
                      <a:pt x="29" y="12"/>
                      <a:pt x="24" y="7"/>
                    </a:cubicBezTo>
                    <a:cubicBezTo>
                      <a:pt x="22" y="5"/>
                      <a:pt x="19" y="4"/>
                      <a:pt x="16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</p:grpSp>
        <p:grpSp>
          <p:nvGrpSpPr>
            <p:cNvPr id="10" name="Group 9"/>
            <p:cNvGrpSpPr/>
            <p:nvPr/>
          </p:nvGrpSpPr>
          <p:grpSpPr>
            <a:xfrm>
              <a:off x="8352798" y="0"/>
              <a:ext cx="674688" cy="6848476"/>
              <a:chOff x="11364912" y="0"/>
              <a:chExt cx="674688" cy="6848476"/>
            </a:xfrm>
            <a:gradFill flip="none" rotWithShape="1">
              <a:gsLst>
                <a:gs pos="0">
                  <a:schemeClr val="tx2">
                    <a:alpha val="80000"/>
                  </a:schemeClr>
                </a:gs>
                <a:gs pos="100000">
                  <a:schemeClr val="bg2">
                    <a:lumMod val="60000"/>
                    <a:lumOff val="40000"/>
                    <a:alpha val="6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11" name="Freeform 32"/>
              <p:cNvSpPr/>
              <p:nvPr/>
            </p:nvSpPr>
            <p:spPr bwMode="auto">
              <a:xfrm>
                <a:off x="11483975" y="0"/>
                <a:ext cx="417513" cy="512763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3">
                    <a:moveTo>
                      <a:pt x="12" y="323"/>
                    </a:moveTo>
                    <a:lnTo>
                      <a:pt x="0" y="314"/>
                    </a:lnTo>
                    <a:lnTo>
                      <a:pt x="203" y="108"/>
                    </a:lnTo>
                    <a:lnTo>
                      <a:pt x="248" y="0"/>
                    </a:lnTo>
                    <a:lnTo>
                      <a:pt x="263" y="6"/>
                    </a:lnTo>
                    <a:lnTo>
                      <a:pt x="218" y="117"/>
                    </a:lnTo>
                    <a:lnTo>
                      <a:pt x="218" y="117"/>
                    </a:lnTo>
                    <a:lnTo>
                      <a:pt x="12" y="32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2" name="Freeform 33"/>
              <p:cNvSpPr>
                <a:spLocks noEditPoints="1"/>
              </p:cNvSpPr>
              <p:nvPr/>
            </p:nvSpPr>
            <p:spPr bwMode="auto">
              <a:xfrm>
                <a:off x="11364912" y="474663"/>
                <a:ext cx="157163" cy="152400"/>
              </a:xfrm>
              <a:custGeom>
                <a:avLst/>
                <a:gdLst/>
                <a:ahLst/>
                <a:cxnLst/>
                <a:rect l="0" t="0" r="r" b="b"/>
                <a:pathLst>
                  <a:path w="33" h="32">
                    <a:moveTo>
                      <a:pt x="17" y="32"/>
                    </a:moveTo>
                    <a:cubicBezTo>
                      <a:pt x="13" y="32"/>
                      <a:pt x="9" y="30"/>
                      <a:pt x="6" y="27"/>
                    </a:cubicBezTo>
                    <a:cubicBezTo>
                      <a:pt x="0" y="21"/>
                      <a:pt x="0" y="11"/>
                      <a:pt x="6" y="5"/>
                    </a:cubicBezTo>
                    <a:cubicBezTo>
                      <a:pt x="9" y="2"/>
                      <a:pt x="13" y="0"/>
                      <a:pt x="17" y="0"/>
                    </a:cubicBezTo>
                    <a:cubicBezTo>
                      <a:pt x="21" y="0"/>
                      <a:pt x="25" y="2"/>
                      <a:pt x="28" y="5"/>
                    </a:cubicBezTo>
                    <a:cubicBezTo>
                      <a:pt x="31" y="8"/>
                      <a:pt x="33" y="12"/>
                      <a:pt x="33" y="16"/>
                    </a:cubicBezTo>
                    <a:cubicBezTo>
                      <a:pt x="33" y="20"/>
                      <a:pt x="31" y="24"/>
                      <a:pt x="28" y="27"/>
                    </a:cubicBezTo>
                    <a:cubicBezTo>
                      <a:pt x="25" y="30"/>
                      <a:pt x="21" y="32"/>
                      <a:pt x="17" y="32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6"/>
                      <a:pt x="9" y="8"/>
                    </a:cubicBezTo>
                    <a:cubicBezTo>
                      <a:pt x="4" y="12"/>
                      <a:pt x="4" y="20"/>
                      <a:pt x="9" y="24"/>
                    </a:cubicBezTo>
                    <a:cubicBezTo>
                      <a:pt x="11" y="27"/>
                      <a:pt x="14" y="28"/>
                      <a:pt x="17" y="28"/>
                    </a:cubicBezTo>
                    <a:cubicBezTo>
                      <a:pt x="20" y="28"/>
                      <a:pt x="23" y="27"/>
                      <a:pt x="26" y="24"/>
                    </a:cubicBezTo>
                    <a:cubicBezTo>
                      <a:pt x="30" y="20"/>
                      <a:pt x="30" y="12"/>
                      <a:pt x="26" y="8"/>
                    </a:cubicBezTo>
                    <a:cubicBezTo>
                      <a:pt x="23" y="6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3" name="Freeform 34"/>
              <p:cNvSpPr>
                <a:spLocks noEditPoints="1"/>
              </p:cNvSpPr>
              <p:nvPr/>
            </p:nvSpPr>
            <p:spPr bwMode="auto">
              <a:xfrm>
                <a:off x="11631612" y="1539875"/>
                <a:ext cx="188913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4" name="Freeform 35"/>
              <p:cNvSpPr/>
              <p:nvPr/>
            </p:nvSpPr>
            <p:spPr bwMode="auto">
              <a:xfrm>
                <a:off x="11531600" y="5694363"/>
                <a:ext cx="298450" cy="1154113"/>
              </a:xfrm>
              <a:custGeom>
                <a:avLst/>
                <a:gdLst/>
                <a:ahLst/>
                <a:cxnLst/>
                <a:rect l="0" t="0" r="r" b="b"/>
                <a:pathLst>
                  <a:path w="188" h="727">
                    <a:moveTo>
                      <a:pt x="15" y="727"/>
                    </a:moveTo>
                    <a:lnTo>
                      <a:pt x="0" y="727"/>
                    </a:lnTo>
                    <a:lnTo>
                      <a:pt x="0" y="407"/>
                    </a:lnTo>
                    <a:lnTo>
                      <a:pt x="0" y="407"/>
                    </a:lnTo>
                    <a:lnTo>
                      <a:pt x="176" y="0"/>
                    </a:lnTo>
                    <a:lnTo>
                      <a:pt x="188" y="6"/>
                    </a:lnTo>
                    <a:lnTo>
                      <a:pt x="15" y="410"/>
                    </a:lnTo>
                    <a:lnTo>
                      <a:pt x="15" y="72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5" name="Freeform 36"/>
              <p:cNvSpPr>
                <a:spLocks noEditPoints="1"/>
              </p:cNvSpPr>
              <p:nvPr/>
            </p:nvSpPr>
            <p:spPr bwMode="auto">
              <a:xfrm>
                <a:off x="11772900" y="5551488"/>
                <a:ext cx="157163" cy="155575"/>
              </a:xfrm>
              <a:custGeom>
                <a:avLst/>
                <a:gdLst/>
                <a:ahLst/>
                <a:cxnLst/>
                <a:rect l="0" t="0" r="r" b="b"/>
                <a:pathLst>
                  <a:path w="33" h="33">
                    <a:moveTo>
                      <a:pt x="17" y="33"/>
                    </a:moveTo>
                    <a:cubicBezTo>
                      <a:pt x="8" y="33"/>
                      <a:pt x="0" y="25"/>
                      <a:pt x="0" y="16"/>
                    </a:cubicBezTo>
                    <a:cubicBezTo>
                      <a:pt x="0" y="7"/>
                      <a:pt x="8" y="0"/>
                      <a:pt x="17" y="0"/>
                    </a:cubicBezTo>
                    <a:cubicBezTo>
                      <a:pt x="26" y="0"/>
                      <a:pt x="33" y="7"/>
                      <a:pt x="33" y="16"/>
                    </a:cubicBezTo>
                    <a:cubicBezTo>
                      <a:pt x="33" y="25"/>
                      <a:pt x="26" y="33"/>
                      <a:pt x="17" y="33"/>
                    </a:cubicBezTo>
                    <a:close/>
                    <a:moveTo>
                      <a:pt x="17" y="4"/>
                    </a:moveTo>
                    <a:cubicBezTo>
                      <a:pt x="10" y="4"/>
                      <a:pt x="4" y="9"/>
                      <a:pt x="4" y="16"/>
                    </a:cubicBezTo>
                    <a:cubicBezTo>
                      <a:pt x="4" y="23"/>
                      <a:pt x="10" y="29"/>
                      <a:pt x="17" y="29"/>
                    </a:cubicBezTo>
                    <a:cubicBezTo>
                      <a:pt x="23" y="29"/>
                      <a:pt x="29" y="23"/>
                      <a:pt x="29" y="16"/>
                    </a:cubicBezTo>
                    <a:cubicBezTo>
                      <a:pt x="29" y="9"/>
                      <a:pt x="23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6" name="Freeform 37"/>
              <p:cNvSpPr/>
              <p:nvPr/>
            </p:nvSpPr>
            <p:spPr bwMode="auto">
              <a:xfrm>
                <a:off x="11710987" y="4763"/>
                <a:ext cx="304800" cy="1544638"/>
              </a:xfrm>
              <a:custGeom>
                <a:avLst/>
                <a:gdLst/>
                <a:ahLst/>
                <a:cxnLst/>
                <a:rect l="0" t="0" r="r" b="b"/>
                <a:pathLst>
                  <a:path w="192" h="973">
                    <a:moveTo>
                      <a:pt x="15" y="973"/>
                    </a:moveTo>
                    <a:lnTo>
                      <a:pt x="0" y="973"/>
                    </a:lnTo>
                    <a:lnTo>
                      <a:pt x="0" y="790"/>
                    </a:lnTo>
                    <a:lnTo>
                      <a:pt x="174" y="614"/>
                    </a:lnTo>
                    <a:lnTo>
                      <a:pt x="174" y="0"/>
                    </a:lnTo>
                    <a:lnTo>
                      <a:pt x="192" y="0"/>
                    </a:lnTo>
                    <a:lnTo>
                      <a:pt x="192" y="620"/>
                    </a:lnTo>
                    <a:lnTo>
                      <a:pt x="15" y="796"/>
                    </a:lnTo>
                    <a:lnTo>
                      <a:pt x="15" y="97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7" name="Freeform 38"/>
              <p:cNvSpPr>
                <a:spLocks noEditPoints="1"/>
              </p:cNvSpPr>
              <p:nvPr/>
            </p:nvSpPr>
            <p:spPr bwMode="auto">
              <a:xfrm>
                <a:off x="11636375" y="4867275"/>
                <a:ext cx="188913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8" name="Freeform 39"/>
              <p:cNvSpPr/>
              <p:nvPr/>
            </p:nvSpPr>
            <p:spPr bwMode="auto">
              <a:xfrm>
                <a:off x="11441112" y="5046663"/>
                <a:ext cx="307975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194" h="1135">
                    <a:moveTo>
                      <a:pt x="18" y="1135"/>
                    </a:moveTo>
                    <a:lnTo>
                      <a:pt x="0" y="1135"/>
                    </a:lnTo>
                    <a:lnTo>
                      <a:pt x="0" y="354"/>
                    </a:lnTo>
                    <a:lnTo>
                      <a:pt x="176" y="177"/>
                    </a:lnTo>
                    <a:lnTo>
                      <a:pt x="176" y="0"/>
                    </a:lnTo>
                    <a:lnTo>
                      <a:pt x="194" y="0"/>
                    </a:lnTo>
                    <a:lnTo>
                      <a:pt x="194" y="183"/>
                    </a:lnTo>
                    <a:lnTo>
                      <a:pt x="18" y="360"/>
                    </a:lnTo>
                    <a:lnTo>
                      <a:pt x="18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9" name="Freeform 40"/>
              <p:cNvSpPr>
                <a:spLocks noEditPoints="1"/>
              </p:cNvSpPr>
              <p:nvPr/>
            </p:nvSpPr>
            <p:spPr bwMode="auto">
              <a:xfrm>
                <a:off x="11849100" y="64166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0" name="Rectangle 41"/>
              <p:cNvSpPr>
                <a:spLocks noChangeArrowheads="1"/>
              </p:cNvSpPr>
              <p:nvPr/>
            </p:nvSpPr>
            <p:spPr bwMode="auto">
              <a:xfrm>
                <a:off x="11939587" y="6596063"/>
                <a:ext cx="23813" cy="25241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</p:grp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56060" y="618518"/>
            <a:ext cx="7429499" cy="14785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56060" y="2249487"/>
            <a:ext cx="7429499" cy="354171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592691" y="5883277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10/24/2019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56059" y="5883276"/>
            <a:ext cx="467948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707241" y="5883275"/>
            <a:ext cx="5783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6548154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SzPct val="125000"/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hyperlink" Target="http://krisiinfo.files.wordpress.com/2010/05/deshi_mishro2.jpg" TargetMode="Externa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Relationship Id="rId5" Type="http://schemas.microsoft.com/office/2007/relationships/hdphoto" Target="../media/hdphoto2.wdp"/><Relationship Id="rId4" Type="http://schemas.openxmlformats.org/officeDocument/2006/relationships/image" Target="../media/image20.jpe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fi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ctrTitle"/>
          </p:nvPr>
        </p:nvSpPr>
        <p:spPr>
          <a:xfrm>
            <a:off x="533400" y="381000"/>
            <a:ext cx="8077200" cy="1523999"/>
          </a:xfrm>
          <a:solidFill>
            <a:schemeClr val="accent6">
              <a:lumMod val="75000"/>
            </a:schemeClr>
          </a:solidFill>
          <a:ln w="76200">
            <a:solidFill>
              <a:schemeClr val="accent6"/>
            </a:solidFill>
            <a:prstDash val="sysDot"/>
          </a:ln>
        </p:spPr>
        <p:txBody>
          <a:bodyPr>
            <a:prstTxWarp prst="textWave4">
              <a:avLst/>
            </a:prstTxWarp>
            <a:noAutofit/>
          </a:bodyPr>
          <a:lstStyle/>
          <a:p>
            <a:r>
              <a:rPr lang="en-US" sz="80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স্বাগতম</a:t>
            </a:r>
            <a:endParaRPr lang="en-US" sz="80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8" name="Picture 7" descr="rose64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3400" y="2438400"/>
            <a:ext cx="8077200" cy="4191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3821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4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62200" y="274638"/>
            <a:ext cx="4267200" cy="1096962"/>
          </a:xfrm>
        </p:spPr>
        <p:txBody>
          <a:bodyPr>
            <a:normAutofit fontScale="90000"/>
          </a:bodyPr>
          <a:lstStyle/>
          <a:p>
            <a:pPr lvl="0"/>
            <a:r>
              <a:rPr lang="bn-BD" sz="7300" b="1" dirty="0">
                <a:latin typeface="NikoshBAN" pitchFamily="2" charset="0"/>
                <a:cs typeface="NikoshBAN" pitchFamily="2" charset="0"/>
              </a:rPr>
              <a:t>কর্মকারক</a:t>
            </a:r>
            <a:r>
              <a:rPr lang="en-US" b="1" dirty="0"/>
              <a:t/>
            </a:r>
            <a:br>
              <a:rPr lang="en-US" b="1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90600"/>
            <a:ext cx="8229600" cy="1600200"/>
          </a:xfrm>
        </p:spPr>
        <p:txBody>
          <a:bodyPr>
            <a:noAutofit/>
          </a:bodyPr>
          <a:lstStyle/>
          <a:p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যাকে উদ্যেশ্য করে ক্রিয়া সম্পাদিত হয় তাকে </a:t>
            </a:r>
            <a:r>
              <a:rPr lang="bn-BD" sz="4000" b="1" dirty="0" smtClean="0">
                <a:latin typeface="NikoshBAN" pitchFamily="2" charset="0"/>
                <a:cs typeface="NikoshBAN" pitchFamily="2" charset="0"/>
              </a:rPr>
              <a:t>কর্মকারক বলে ।</a:t>
            </a:r>
            <a:r>
              <a:rPr lang="bn-BD" sz="4000" dirty="0" smtClean="0">
                <a:latin typeface="NikoshBAN" pitchFamily="2" charset="0"/>
                <a:cs typeface="NikoshBAN" pitchFamily="2" charset="0"/>
              </a:rPr>
              <a:t> এককথায় ক্রিয়ার বিষয় হল কর্ম। যেমনঃ </a:t>
            </a:r>
            <a:r>
              <a:rPr lang="bn-BD" sz="4000" dirty="0">
                <a:latin typeface="NikoshBAN" pitchFamily="2" charset="0"/>
                <a:cs typeface="NikoshBAN" pitchFamily="2" charset="0"/>
              </a:rPr>
              <a:t>আরিফ পা দিয়ে মাঠে </a:t>
            </a:r>
            <a:r>
              <a:rPr lang="bn-BD" sz="4000" b="1" u="sng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বল</a:t>
            </a:r>
            <a:r>
              <a:rPr lang="bn-BD" sz="4000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4000" dirty="0">
                <a:latin typeface="NikoshBAN" pitchFamily="2" charset="0"/>
                <a:cs typeface="NikoshBAN" pitchFamily="2" charset="0"/>
              </a:rPr>
              <a:t>খেলে ।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  <a:p>
            <a:pPr lvl="0"/>
            <a:endParaRPr lang="en-US" sz="4000" b="1" dirty="0">
              <a:latin typeface="NikoshBAN" pitchFamily="2" charset="0"/>
              <a:cs typeface="NikoshBAN" pitchFamily="2" charset="0"/>
            </a:endParaRPr>
          </a:p>
          <a:p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118" t="6890" r="22078" b="39317"/>
          <a:stretch/>
        </p:blipFill>
        <p:spPr>
          <a:xfrm>
            <a:off x="5029200" y="4343400"/>
            <a:ext cx="3007430" cy="23622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941" t="8319" r="2414" b="25852"/>
          <a:stretch/>
        </p:blipFill>
        <p:spPr>
          <a:xfrm>
            <a:off x="1164346" y="3505200"/>
            <a:ext cx="3483853" cy="3255828"/>
          </a:xfrm>
          <a:prstGeom prst="rect">
            <a:avLst/>
          </a:prstGeom>
        </p:spPr>
      </p:pic>
      <p:sp>
        <p:nvSpPr>
          <p:cNvPr id="6" name="Down Arrow 5"/>
          <p:cNvSpPr/>
          <p:nvPr/>
        </p:nvSpPr>
        <p:spPr>
          <a:xfrm>
            <a:off x="5715000" y="2819400"/>
            <a:ext cx="228600" cy="1524000"/>
          </a:xfrm>
          <a:prstGeom prst="downArrow">
            <a:avLst/>
          </a:prstGeom>
          <a:solidFill>
            <a:srgbClr val="0070C0"/>
          </a:solidFill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31853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lvl="0"/>
            <a:r>
              <a:rPr lang="bn-BD" sz="6000" b="1" dirty="0">
                <a:latin typeface="NikoshBAN" pitchFamily="2" charset="0"/>
                <a:cs typeface="NikoshBAN" pitchFamily="2" charset="0"/>
              </a:rPr>
              <a:t>করণকারক</a:t>
            </a:r>
            <a:r>
              <a:rPr lang="en-US" b="1" dirty="0"/>
              <a:t/>
            </a:r>
            <a:br>
              <a:rPr lang="en-US" b="1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90601"/>
            <a:ext cx="8229600" cy="1524000"/>
          </a:xfrm>
        </p:spPr>
        <p:txBody>
          <a:bodyPr>
            <a:noAutofit/>
          </a:bodyPr>
          <a:lstStyle/>
          <a:p>
            <a:r>
              <a:rPr lang="bn-BD" sz="4400" dirty="0" smtClean="0">
                <a:latin typeface="NikoshBAN" pitchFamily="2" charset="0"/>
                <a:cs typeface="NikoshBAN" pitchFamily="2" charset="0"/>
              </a:rPr>
              <a:t>কর্তা যা দিয়ে ক্রিয়া সম্পাদন করে তাকে </a:t>
            </a:r>
            <a:r>
              <a:rPr lang="bn-BD" sz="4400" b="1" dirty="0" smtClean="0">
                <a:latin typeface="NikoshBAN" pitchFamily="2" charset="0"/>
                <a:cs typeface="NikoshBAN" pitchFamily="2" charset="0"/>
              </a:rPr>
              <a:t>করণকারক</a:t>
            </a:r>
            <a:r>
              <a:rPr lang="bn-BD" sz="4400" dirty="0" smtClean="0">
                <a:latin typeface="NikoshBAN" pitchFamily="2" charset="0"/>
                <a:cs typeface="NikoshBAN" pitchFamily="2" charset="0"/>
              </a:rPr>
              <a:t> বলে । </a:t>
            </a:r>
            <a:r>
              <a:rPr lang="bn-BD" sz="4400" dirty="0">
                <a:latin typeface="NikoshBAN" pitchFamily="2" charset="0"/>
                <a:cs typeface="NikoshBAN" pitchFamily="2" charset="0"/>
              </a:rPr>
              <a:t>যেমনঃ </a:t>
            </a:r>
            <a:r>
              <a:rPr lang="bn-BD" sz="4400" dirty="0" smtClean="0">
                <a:latin typeface="NikoshBAN" pitchFamily="2" charset="0"/>
                <a:cs typeface="NikoshBAN" pitchFamily="2" charset="0"/>
              </a:rPr>
              <a:t>তানভীর </a:t>
            </a:r>
            <a:r>
              <a:rPr lang="bn-BD" sz="4400" b="1" u="sng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পা</a:t>
            </a:r>
            <a:r>
              <a:rPr lang="bn-BD" sz="4400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4400" dirty="0">
                <a:latin typeface="NikoshBAN" pitchFamily="2" charset="0"/>
                <a:cs typeface="NikoshBAN" pitchFamily="2" charset="0"/>
              </a:rPr>
              <a:t>দিয়ে মাঠে বল</a:t>
            </a:r>
            <a:r>
              <a:rPr lang="bn-BD" sz="44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4400" dirty="0">
                <a:latin typeface="NikoshBAN" pitchFamily="2" charset="0"/>
                <a:cs typeface="NikoshBAN" pitchFamily="2" charset="0"/>
              </a:rPr>
              <a:t>খেলে ।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  <a:p>
            <a:pPr lvl="0"/>
            <a:endParaRPr lang="en-US" sz="4400" b="1" dirty="0">
              <a:latin typeface="NikoshBAN" pitchFamily="2" charset="0"/>
              <a:cs typeface="NikoshBAN" pitchFamily="2" charset="0"/>
            </a:endParaRPr>
          </a:p>
          <a:p>
            <a:endParaRPr lang="en-US" sz="44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941" t="8319" r="2414" b="25852"/>
          <a:stretch/>
        </p:blipFill>
        <p:spPr>
          <a:xfrm>
            <a:off x="838200" y="3200400"/>
            <a:ext cx="3200400" cy="29718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148" t="45339" r="7963" b="21398"/>
          <a:stretch/>
        </p:blipFill>
        <p:spPr>
          <a:xfrm>
            <a:off x="4581525" y="3929062"/>
            <a:ext cx="3800475" cy="2243138"/>
          </a:xfrm>
          <a:prstGeom prst="rect">
            <a:avLst/>
          </a:prstGeom>
        </p:spPr>
      </p:pic>
      <p:sp>
        <p:nvSpPr>
          <p:cNvPr id="6" name="Oval 5"/>
          <p:cNvSpPr/>
          <p:nvPr/>
        </p:nvSpPr>
        <p:spPr>
          <a:xfrm>
            <a:off x="6172200" y="5181600"/>
            <a:ext cx="681038" cy="685800"/>
          </a:xfrm>
          <a:prstGeom prst="ellipse">
            <a:avLst/>
          </a:prstGeom>
          <a:solidFill>
            <a:schemeClr val="bg2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Left-Right-Up Arrow 7"/>
          <p:cNvSpPr/>
          <p:nvPr/>
        </p:nvSpPr>
        <p:spPr>
          <a:xfrm>
            <a:off x="6400800" y="2438400"/>
            <a:ext cx="1219200" cy="2438400"/>
          </a:xfrm>
          <a:prstGeom prst="leftRightUpArrow">
            <a:avLst>
              <a:gd name="adj1" fmla="val 8594"/>
              <a:gd name="adj2" fmla="val 13281"/>
              <a:gd name="adj3" fmla="val 25000"/>
            </a:avLst>
          </a:prstGeom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7189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lvl="0"/>
            <a:r>
              <a:rPr lang="bn-BD" sz="4800" b="1" dirty="0">
                <a:latin typeface="NikoshBAN" pitchFamily="2" charset="0"/>
                <a:cs typeface="NikoshBAN" pitchFamily="2" charset="0"/>
              </a:rPr>
              <a:t>সম্প্রদান কারক</a:t>
            </a:r>
            <a:r>
              <a:rPr lang="en-US" sz="4800" b="1" dirty="0">
                <a:latin typeface="NikoshBAN" pitchFamily="2" charset="0"/>
                <a:cs typeface="NikoshBAN" pitchFamily="2" charset="0"/>
              </a:rPr>
              <a:t/>
            </a:r>
            <a:br>
              <a:rPr lang="en-US" sz="4800" b="1" dirty="0">
                <a:latin typeface="NikoshBAN" pitchFamily="2" charset="0"/>
                <a:cs typeface="NikoshBAN" pitchFamily="2" charset="0"/>
              </a:rPr>
            </a:br>
            <a:endParaRPr lang="en-US" sz="4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43000"/>
            <a:ext cx="8229600" cy="1219200"/>
          </a:xfrm>
        </p:spPr>
        <p:txBody>
          <a:bodyPr>
            <a:noAutofit/>
          </a:bodyPr>
          <a:lstStyle/>
          <a:p>
            <a:pPr lvl="0"/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নিঃশর্ত ভাবে দান করা বুঝালে </a:t>
            </a:r>
            <a:r>
              <a:rPr lang="bn-BD" sz="4000" b="1" dirty="0">
                <a:latin typeface="NikoshBAN" pitchFamily="2" charset="0"/>
                <a:cs typeface="NikoshBAN" pitchFamily="2" charset="0"/>
              </a:rPr>
              <a:t>সম্প্রদান কারক</a:t>
            </a:r>
            <a:endParaRPr lang="en-US" sz="4000" b="1" dirty="0">
              <a:latin typeface="NikoshBAN" pitchFamily="2" charset="0"/>
              <a:cs typeface="NikoshBAN" pitchFamily="2" charset="0"/>
            </a:endParaRPr>
          </a:p>
          <a:p>
            <a:pPr marL="0" indent="0">
              <a:buNone/>
            </a:pPr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হয় ।যেমনঃ ভিক্ষুককে ভিক্ষা দাও ।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  <a:p>
            <a:pPr marL="0" indent="0">
              <a:buNone/>
            </a:pP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706" t="7134" b="18403"/>
          <a:stretch/>
        </p:blipFill>
        <p:spPr>
          <a:xfrm>
            <a:off x="966788" y="3352801"/>
            <a:ext cx="3071812" cy="3276599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5257800" y="5783759"/>
            <a:ext cx="3733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400" b="1" dirty="0">
                <a:solidFill>
                  <a:srgbClr val="C00000"/>
                </a:solidFill>
              </a:rPr>
              <a:t>সম্প্রদান কারক</a:t>
            </a:r>
            <a:endParaRPr lang="en-US" sz="4400" dirty="0">
              <a:solidFill>
                <a:srgbClr val="C00000"/>
              </a:solidFill>
            </a:endParaRPr>
          </a:p>
        </p:txBody>
      </p:sp>
      <p:cxnSp>
        <p:nvCxnSpPr>
          <p:cNvPr id="10" name="Elbow Connector 9"/>
          <p:cNvCxnSpPr>
            <a:endCxn id="6" idx="1"/>
          </p:cNvCxnSpPr>
          <p:nvPr/>
        </p:nvCxnSpPr>
        <p:spPr>
          <a:xfrm>
            <a:off x="4191000" y="5105400"/>
            <a:ext cx="1066800" cy="1063080"/>
          </a:xfrm>
          <a:prstGeom prst="bentConnector3">
            <a:avLst/>
          </a:prstGeom>
          <a:ln w="38100">
            <a:solidFill>
              <a:srgbClr val="FF0000"/>
            </a:solidFill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199033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096962"/>
          </a:xfrm>
        </p:spPr>
        <p:txBody>
          <a:bodyPr>
            <a:noAutofit/>
          </a:bodyPr>
          <a:lstStyle/>
          <a:p>
            <a:r>
              <a:rPr lang="en-US" sz="6000" b="1" dirty="0">
                <a:latin typeface="NikoshBAN" pitchFamily="2" charset="0"/>
                <a:cs typeface="NikoshBAN" pitchFamily="2" charset="0"/>
              </a:rPr>
              <a:t/>
            </a:r>
            <a:br>
              <a:rPr lang="en-US" sz="6000" b="1" dirty="0">
                <a:latin typeface="NikoshBAN" pitchFamily="2" charset="0"/>
                <a:cs typeface="NikoshBAN" pitchFamily="2" charset="0"/>
              </a:rPr>
            </a:br>
            <a:r>
              <a:rPr lang="bn-BD" sz="6000" b="1" dirty="0">
                <a:latin typeface="NikoshBAN" pitchFamily="2" charset="0"/>
                <a:cs typeface="NikoshBAN" pitchFamily="2" charset="0"/>
              </a:rPr>
              <a:t>অপাদান কারক</a:t>
            </a:r>
            <a:r>
              <a:rPr lang="en-US" sz="6000" b="1" dirty="0">
                <a:latin typeface="NikoshBAN" pitchFamily="2" charset="0"/>
                <a:cs typeface="NikoshBAN" pitchFamily="2" charset="0"/>
              </a:rPr>
              <a:t/>
            </a:r>
            <a:br>
              <a:rPr lang="en-US" sz="6000" b="1" dirty="0">
                <a:latin typeface="NikoshBAN" pitchFamily="2" charset="0"/>
                <a:cs typeface="NikoshBAN" pitchFamily="2" charset="0"/>
              </a:rPr>
            </a:br>
            <a:endParaRPr lang="en-US" sz="6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66800"/>
            <a:ext cx="8229600" cy="1676400"/>
          </a:xfrm>
        </p:spPr>
        <p:txBody>
          <a:bodyPr>
            <a:noAutofit/>
          </a:bodyPr>
          <a:lstStyle/>
          <a:p>
            <a:pPr lvl="0" algn="ctr"/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কোথা হতে , কি হতে, কিসের হতে, অথবা ভয় ভিতি ইত্যাদি বুঝালে তাকে </a:t>
            </a:r>
            <a:r>
              <a:rPr lang="bn-BD" sz="4000" b="1" dirty="0">
                <a:latin typeface="NikoshBAN" pitchFamily="2" charset="0"/>
                <a:cs typeface="NikoshBAN" pitchFamily="2" charset="0"/>
              </a:rPr>
              <a:t>অপাদান </a:t>
            </a:r>
            <a:r>
              <a:rPr lang="bn-BD" sz="4000" b="1" dirty="0" smtClean="0">
                <a:latin typeface="NikoshBAN" pitchFamily="2" charset="0"/>
                <a:cs typeface="NikoshBAN" pitchFamily="2" charset="0"/>
              </a:rPr>
              <a:t>কারক </a:t>
            </a:r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বলে ।              যেমনঃ </a:t>
            </a:r>
            <a:r>
              <a:rPr lang="bn-BD" sz="4000" b="1" u="sng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তিলে</a:t>
            </a:r>
            <a:r>
              <a:rPr lang="bn-BD" sz="40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তৈল হয়।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  <a:p>
            <a:pPr marL="0" lvl="0" indent="0" algn="ctr">
              <a:buNone/>
            </a:pP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353038" y="3581400"/>
            <a:ext cx="3057162" cy="312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Bent Arrow 4"/>
          <p:cNvSpPr/>
          <p:nvPr/>
        </p:nvSpPr>
        <p:spPr>
          <a:xfrm rot="7663955">
            <a:off x="4863451" y="2810842"/>
            <a:ext cx="323225" cy="702916"/>
          </a:xfrm>
          <a:prstGeom prst="bentArrow">
            <a:avLst>
              <a:gd name="adj1" fmla="val 25000"/>
              <a:gd name="adj2" fmla="val 25000"/>
              <a:gd name="adj3" fmla="val 43187"/>
              <a:gd name="adj4" fmla="val 43750"/>
            </a:avLst>
          </a:prstGeom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-76200" y="5036403"/>
            <a:ext cx="2514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/>
            </a:r>
            <a:br>
              <a:rPr lang="en-US" sz="2400" b="1" dirty="0"/>
            </a:br>
            <a:r>
              <a:rPr lang="bn-BD" sz="2400" b="1" dirty="0">
                <a:solidFill>
                  <a:srgbClr val="C00000"/>
                </a:solidFill>
              </a:rPr>
              <a:t>অপাদান কারক</a:t>
            </a:r>
            <a:endParaRPr lang="en-US" sz="2400" dirty="0">
              <a:solidFill>
                <a:srgbClr val="C00000"/>
              </a:solidFill>
            </a:endParaRPr>
          </a:p>
        </p:txBody>
      </p:sp>
      <p:cxnSp>
        <p:nvCxnSpPr>
          <p:cNvPr id="9" name="Straight Arrow Connector 8"/>
          <p:cNvCxnSpPr/>
          <p:nvPr/>
        </p:nvCxnSpPr>
        <p:spPr>
          <a:xfrm flipH="1">
            <a:off x="1981200" y="5638800"/>
            <a:ext cx="381000" cy="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60" t="7257" r="-1420" b="32023"/>
          <a:stretch/>
        </p:blipFill>
        <p:spPr>
          <a:xfrm>
            <a:off x="6324600" y="3581400"/>
            <a:ext cx="2691580" cy="3061384"/>
          </a:xfrm>
          <a:prstGeom prst="rect">
            <a:avLst/>
          </a:prstGeom>
        </p:spPr>
      </p:pic>
      <p:cxnSp>
        <p:nvCxnSpPr>
          <p:cNvPr id="13" name="Straight Arrow Connector 12"/>
          <p:cNvCxnSpPr/>
          <p:nvPr/>
        </p:nvCxnSpPr>
        <p:spPr>
          <a:xfrm>
            <a:off x="5486400" y="5562600"/>
            <a:ext cx="685800" cy="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855738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1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1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13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1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16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1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19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lvl="0"/>
            <a:r>
              <a:rPr lang="bn-BD" sz="6000" b="1" dirty="0">
                <a:latin typeface="NikoshBAN" pitchFamily="2" charset="0"/>
                <a:cs typeface="NikoshBAN" pitchFamily="2" charset="0"/>
              </a:rPr>
              <a:t>অধিকরণ কারক</a:t>
            </a:r>
            <a:r>
              <a:rPr lang="en-US" sz="6000" b="1" dirty="0">
                <a:latin typeface="NikoshBAN" pitchFamily="2" charset="0"/>
                <a:cs typeface="NikoshBAN" pitchFamily="2" charset="0"/>
              </a:rPr>
              <a:t/>
            </a:r>
            <a:br>
              <a:rPr lang="en-US" sz="6000" b="1" dirty="0">
                <a:latin typeface="NikoshBAN" pitchFamily="2" charset="0"/>
                <a:cs typeface="NikoshBAN" pitchFamily="2" charset="0"/>
              </a:rPr>
            </a:br>
            <a:endParaRPr lang="en-US" sz="6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89037"/>
            <a:ext cx="8229600" cy="1554163"/>
          </a:xfrm>
        </p:spPr>
        <p:txBody>
          <a:bodyPr>
            <a:noAutofit/>
          </a:bodyPr>
          <a:lstStyle/>
          <a:p>
            <a:pPr lvl="0"/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কখন, কোথায়, কিসে, অথবা স্থান, কাল, পাত্র, বিষয় ইত্যাদি বুঝালে </a:t>
            </a:r>
            <a:r>
              <a:rPr lang="bn-BD" sz="4000" b="1" dirty="0">
                <a:latin typeface="NikoshBAN" pitchFamily="2" charset="0"/>
                <a:cs typeface="NikoshBAN" pitchFamily="2" charset="0"/>
              </a:rPr>
              <a:t>অধিকরণ </a:t>
            </a:r>
            <a:r>
              <a:rPr lang="bn-BD" sz="4000" b="1" dirty="0" smtClean="0">
                <a:latin typeface="NikoshBAN" pitchFamily="2" charset="0"/>
                <a:cs typeface="NikoshBAN" pitchFamily="2" charset="0"/>
              </a:rPr>
              <a:t>কারক</a:t>
            </a:r>
            <a:r>
              <a:rPr lang="bn-BD" sz="4000" dirty="0" smtClean="0">
                <a:latin typeface="NikoshBAN" pitchFamily="2" charset="0"/>
                <a:cs typeface="NikoshBAN" pitchFamily="2" charset="0"/>
              </a:rPr>
              <a:t> হয় । যেমনঃ </a:t>
            </a:r>
            <a:r>
              <a:rPr lang="bn-BD" sz="4000" b="1" u="sng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হাড়িতে</a:t>
            </a:r>
            <a:r>
              <a:rPr lang="bn-BD" sz="40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মাছ আছে ।</a:t>
            </a:r>
            <a:endParaRPr lang="en-US" sz="4000" b="1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2" descr="See full size image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876801" y="3180736"/>
            <a:ext cx="3276599" cy="2853812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304800" y="5105400"/>
            <a:ext cx="2895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b="1" dirty="0">
                <a:solidFill>
                  <a:schemeClr val="accent6">
                    <a:lumMod val="75000"/>
                  </a:schemeClr>
                </a:solidFill>
              </a:rPr>
              <a:t>অধিকরণ কারক</a:t>
            </a:r>
            <a:endParaRPr lang="en-US" sz="3200" dirty="0">
              <a:solidFill>
                <a:schemeClr val="accent6">
                  <a:lumMod val="75000"/>
                </a:schemeClr>
              </a:solidFill>
            </a:endParaRPr>
          </a:p>
        </p:txBody>
      </p:sp>
      <p:cxnSp>
        <p:nvCxnSpPr>
          <p:cNvPr id="9" name="Straight Arrow Connector 8"/>
          <p:cNvCxnSpPr/>
          <p:nvPr/>
        </p:nvCxnSpPr>
        <p:spPr>
          <a:xfrm>
            <a:off x="3200400" y="3048000"/>
            <a:ext cx="1676401" cy="1828800"/>
          </a:xfrm>
          <a:prstGeom prst="straightConnector1">
            <a:avLst/>
          </a:prstGeom>
          <a:ln w="38100">
            <a:solidFill>
              <a:srgbClr val="FF0000"/>
            </a:solidFill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 flipH="1">
            <a:off x="3124200" y="5377934"/>
            <a:ext cx="1752601" cy="0"/>
          </a:xfrm>
          <a:prstGeom prst="straightConnector1">
            <a:avLst/>
          </a:prstGeom>
          <a:ln w="38100">
            <a:solidFill>
              <a:schemeClr val="accent6">
                <a:lumMod val="50000"/>
              </a:schemeClr>
            </a:solidFill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581256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2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22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4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258" t="20689" b="13453"/>
          <a:stretch/>
        </p:blipFill>
        <p:spPr>
          <a:xfrm>
            <a:off x="152400" y="457200"/>
            <a:ext cx="4495800" cy="3386959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-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1200" y="2819400"/>
            <a:ext cx="3276600" cy="3886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78805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7"/>
          <p:cNvSpPr txBox="1">
            <a:spLocks noGrp="1"/>
          </p:cNvSpPr>
          <p:nvPr>
            <p:ph type="title"/>
          </p:nvPr>
        </p:nvSpPr>
        <p:spPr>
          <a:xfrm>
            <a:off x="457200" y="152400"/>
            <a:ext cx="8229600" cy="1630362"/>
          </a:xfrm>
          <a:prstGeom prst="rect">
            <a:avLst/>
          </a:prstGeom>
          <a:solidFill>
            <a:srgbClr val="92D050"/>
          </a:solidFill>
          <a:ln w="57150">
            <a:solidFill>
              <a:srgbClr val="00B0F0"/>
            </a:solidFill>
          </a:ln>
        </p:spPr>
        <p:txBody>
          <a:bodyPr wrap="square" numCol="1" rtlCol="0">
            <a:prstTxWarp prst="textWave2">
              <a:avLst>
                <a:gd name="adj1" fmla="val 12500"/>
                <a:gd name="adj2" fmla="val -192"/>
              </a:avLst>
            </a:prstTxWarp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800" b="1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chemeClr val="tx2">
                  <a:lumMod val="20000"/>
                  <a:lumOff val="80000"/>
                </a:schemeClr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44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accent5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মূল্যায়ন</a:t>
            </a:r>
            <a:endParaRPr lang="en-US" sz="105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chemeClr val="tx2">
                  <a:lumMod val="20000"/>
                  <a:lumOff val="80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057400"/>
            <a:ext cx="8382000" cy="449580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bn-BD" sz="3600" b="1" dirty="0" smtClean="0">
                <a:solidFill>
                  <a:schemeClr val="accent4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শব্দ গুলো কোন কারক ?</a:t>
            </a:r>
          </a:p>
          <a:p>
            <a:pPr lvl="0"/>
            <a:r>
              <a:rPr lang="bn-BD" sz="3600" b="1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জল</a:t>
            </a: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 পড়ে, </a:t>
            </a:r>
            <a:r>
              <a:rPr lang="bn-BD" sz="3600" b="1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পাতা</a:t>
            </a: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 নড়ে ।</a:t>
            </a:r>
            <a:endParaRPr lang="bn-BD" sz="3600" b="1" dirty="0" smtClean="0">
              <a:latin typeface="NikoshBAN" pitchFamily="2" charset="0"/>
              <a:cs typeface="NikoshBAN" pitchFamily="2" charset="0"/>
            </a:endParaRPr>
          </a:p>
          <a:p>
            <a:r>
              <a:rPr lang="bn-BD" sz="3600" b="1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কারক</a:t>
            </a: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 পড়ায় তারক ঠাকুর ।         </a:t>
            </a:r>
          </a:p>
          <a:p>
            <a:pPr lvl="0"/>
            <a:r>
              <a:rPr lang="bn-BD" sz="3600" b="1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টাকায়</a:t>
            </a: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 কি না হয় ?                 </a:t>
            </a:r>
            <a:r>
              <a:rPr lang="bn-BD" sz="3600" b="1" dirty="0" smtClean="0">
                <a:latin typeface="NikoshBAN" pitchFamily="2" charset="0"/>
                <a:cs typeface="NikoshBAN" pitchFamily="2" charset="0"/>
              </a:rPr>
              <a:t> </a:t>
            </a:r>
            <a:endParaRPr lang="bn-BD" sz="3600" dirty="0" smtClean="0">
              <a:latin typeface="NikoshBAN" pitchFamily="2" charset="0"/>
              <a:cs typeface="NikoshBAN" pitchFamily="2" charset="0"/>
            </a:endParaRPr>
          </a:p>
          <a:p>
            <a:pPr lvl="0"/>
            <a:r>
              <a:rPr lang="bn-BD" sz="3600" b="1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সৎ পাত্রে </a:t>
            </a: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কন্যা দান কর ।     </a:t>
            </a:r>
          </a:p>
          <a:p>
            <a:pPr lvl="0"/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সব </a:t>
            </a:r>
            <a:r>
              <a:rPr lang="bn-BD" sz="3600" b="1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ঝিনুকে</a:t>
            </a: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 মুক্তা থাকে না ।    </a:t>
            </a:r>
          </a:p>
          <a:p>
            <a:pPr lvl="0"/>
            <a:r>
              <a:rPr lang="bn-BD" sz="3600" b="1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পুকুরে</a:t>
            </a:r>
            <a:r>
              <a:rPr lang="bn-BD" sz="3600" dirty="0">
                <a:latin typeface="NikoshBAN" pitchFamily="2" charset="0"/>
                <a:cs typeface="NikoshBAN" pitchFamily="2" charset="0"/>
              </a:rPr>
              <a:t> মাছ আছে </a:t>
            </a: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।    </a:t>
            </a:r>
            <a:endParaRPr lang="en-US" sz="3600" b="1" dirty="0">
              <a:latin typeface="NikoshBAN" pitchFamily="2" charset="0"/>
              <a:cs typeface="NikoshBAN" pitchFamily="2" charset="0"/>
            </a:endParaRPr>
          </a:p>
          <a:p>
            <a:endParaRPr lang="bn-BD" sz="3600" dirty="0" smtClean="0">
              <a:latin typeface="NikoshBAN" pitchFamily="2" charset="0"/>
              <a:cs typeface="NikoshBAN" pitchFamily="2" charset="0"/>
            </a:endParaRPr>
          </a:p>
          <a:p>
            <a:endParaRPr lang="bn-BD" sz="3600" dirty="0">
              <a:latin typeface="NikoshBAN" pitchFamily="2" charset="0"/>
              <a:cs typeface="NikoshBAN" pitchFamily="2" charset="0"/>
            </a:endParaRPr>
          </a:p>
          <a:p>
            <a:endParaRPr lang="bn-BD" sz="3600" dirty="0" smtClean="0">
              <a:latin typeface="NikoshBAN" pitchFamily="2" charset="0"/>
              <a:cs typeface="NikoshBAN" pitchFamily="2" charset="0"/>
            </a:endParaRPr>
          </a:p>
          <a:p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9" name="Oval 4"/>
          <p:cNvSpPr/>
          <p:nvPr/>
        </p:nvSpPr>
        <p:spPr>
          <a:xfrm>
            <a:off x="5791200" y="1496945"/>
            <a:ext cx="2895600" cy="5208655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25400" tIns="25400" rIns="25400" bIns="25400" numCol="1" spcCol="1270" anchor="ctr" anchorCtr="0">
            <a:noAutofit/>
          </a:bodyPr>
          <a:lstStyle/>
          <a:p>
            <a:pPr lvl="0" algn="ctr" defTabSz="889000">
              <a:lnSpc>
                <a:spcPct val="150000"/>
              </a:lnSpc>
              <a:spcBef>
                <a:spcPct val="0"/>
              </a:spcBef>
              <a:spcAft>
                <a:spcPct val="35000"/>
              </a:spcAft>
            </a:pPr>
            <a:r>
              <a:rPr lang="bn-BD" sz="2800" b="1" u="sng" dirty="0" smtClean="0">
                <a:solidFill>
                  <a:schemeClr val="accent4">
                    <a:lumMod val="50000"/>
                  </a:schemeClr>
                </a:solidFill>
              </a:rPr>
              <a:t>উওর </a:t>
            </a:r>
            <a:endParaRPr lang="bn-BD" sz="2800" b="1" u="sng" kern="1200" dirty="0" smtClean="0">
              <a:solidFill>
                <a:schemeClr val="accent4">
                  <a:lumMod val="50000"/>
                </a:schemeClr>
              </a:solidFill>
            </a:endParaRPr>
          </a:p>
          <a:p>
            <a:pPr>
              <a:lnSpc>
                <a:spcPct val="150000"/>
              </a:lnSpc>
            </a:pPr>
            <a:r>
              <a:rPr lang="bn-BD" sz="2800" b="1" u="sng" kern="1200" dirty="0" smtClean="0">
                <a:solidFill>
                  <a:schemeClr val="accent4">
                    <a:lumMod val="50000"/>
                  </a:schemeClr>
                </a:solidFill>
              </a:rPr>
              <a:t>কর্তৃকারক </a:t>
            </a:r>
            <a:r>
              <a:rPr lang="bn-BD" sz="2800" b="1" u="sng" dirty="0">
                <a:solidFill>
                  <a:schemeClr val="accent4">
                    <a:lumMod val="50000"/>
                  </a:schemeClr>
                </a:solidFill>
              </a:rPr>
              <a:t>কর্মকারক</a:t>
            </a:r>
            <a:endParaRPr lang="bn-BD" sz="2800" u="sng" dirty="0">
              <a:solidFill>
                <a:schemeClr val="accent4">
                  <a:lumMod val="50000"/>
                </a:schemeClr>
              </a:solidFill>
            </a:endParaRPr>
          </a:p>
          <a:p>
            <a:pPr lvl="0">
              <a:lnSpc>
                <a:spcPct val="150000"/>
              </a:lnSpc>
            </a:pPr>
            <a:r>
              <a:rPr lang="bn-BD" sz="2800" b="1" u="sng" dirty="0">
                <a:solidFill>
                  <a:schemeClr val="accent4">
                    <a:lumMod val="50000"/>
                  </a:schemeClr>
                </a:solidFill>
              </a:rPr>
              <a:t>করণকারক</a:t>
            </a:r>
            <a:endParaRPr lang="bn-BD" sz="2800" u="sng" dirty="0">
              <a:solidFill>
                <a:schemeClr val="accent4">
                  <a:lumMod val="50000"/>
                </a:schemeClr>
              </a:solidFill>
            </a:endParaRPr>
          </a:p>
          <a:p>
            <a:pPr lvl="0">
              <a:lnSpc>
                <a:spcPct val="150000"/>
              </a:lnSpc>
            </a:pPr>
            <a:r>
              <a:rPr lang="bn-BD" sz="2800" b="1" u="sng" dirty="0">
                <a:solidFill>
                  <a:schemeClr val="accent4">
                    <a:lumMod val="50000"/>
                  </a:schemeClr>
                </a:solidFill>
              </a:rPr>
              <a:t>সম্প্রদান কারক</a:t>
            </a:r>
            <a:endParaRPr lang="bn-BD" sz="2800" u="sng" dirty="0">
              <a:solidFill>
                <a:schemeClr val="accent4">
                  <a:lumMod val="50000"/>
                </a:schemeClr>
              </a:solidFill>
            </a:endParaRPr>
          </a:p>
          <a:p>
            <a:pPr>
              <a:lnSpc>
                <a:spcPct val="150000"/>
              </a:lnSpc>
            </a:pPr>
            <a:r>
              <a:rPr lang="bn-BD" sz="2800" b="1" u="sng" dirty="0">
                <a:solidFill>
                  <a:schemeClr val="accent4">
                    <a:lumMod val="50000"/>
                  </a:schemeClr>
                </a:solidFill>
              </a:rPr>
              <a:t>অপাদান কারক</a:t>
            </a:r>
          </a:p>
          <a:p>
            <a:pPr>
              <a:lnSpc>
                <a:spcPct val="150000"/>
              </a:lnSpc>
            </a:pPr>
            <a:r>
              <a:rPr lang="bn-BD" sz="2800" b="1" u="sng" dirty="0">
                <a:solidFill>
                  <a:schemeClr val="accent4">
                    <a:lumMod val="50000"/>
                  </a:schemeClr>
                </a:solidFill>
              </a:rPr>
              <a:t>অধিকরণ কারক</a:t>
            </a:r>
            <a:endParaRPr lang="en-US" sz="2800" b="1" u="sng" kern="1200" dirty="0">
              <a:solidFill>
                <a:schemeClr val="accent4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21178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 txBox="1">
            <a:spLocks noGrp="1"/>
          </p:cNvSpPr>
          <p:nvPr>
            <p:ph type="title"/>
          </p:nvPr>
        </p:nvSpPr>
        <p:spPr>
          <a:xfrm>
            <a:off x="457200" y="122863"/>
            <a:ext cx="8229600" cy="144655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57150">
            <a:solidFill>
              <a:schemeClr val="accent6">
                <a:lumMod val="75000"/>
              </a:schemeClr>
            </a:solidFill>
            <a:prstDash val="sysDash"/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88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বাড়ীর কাজ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590800"/>
            <a:ext cx="8229600" cy="3535363"/>
          </a:xfrm>
        </p:spPr>
        <p:txBody>
          <a:bodyPr>
            <a:normAutofit/>
          </a:bodyPr>
          <a:lstStyle/>
          <a:p>
            <a:pPr algn="ctr">
              <a:buFont typeface="Wingdings" pitchFamily="2" charset="2"/>
              <a:buChar char="v"/>
            </a:pPr>
            <a:r>
              <a:rPr lang="bn-BD" sz="5400" u="sng" smtClean="0">
                <a:latin typeface="NikoshBAN" pitchFamily="2" charset="0"/>
                <a:cs typeface="NikoshBAN" pitchFamily="2" charset="0"/>
              </a:rPr>
              <a:t>কারক ও বিভক্তি </a:t>
            </a:r>
            <a:r>
              <a:rPr lang="bn-BD" sz="5400" u="sng" dirty="0" smtClean="0">
                <a:latin typeface="NikoshBAN" pitchFamily="2" charset="0"/>
                <a:cs typeface="NikoshBAN" pitchFamily="2" charset="0"/>
              </a:rPr>
              <a:t>কাকে বলে ? কত প্রকার, কি কি ? এ বিষয়ে ভাল করে পড়ে আসবে । </a:t>
            </a:r>
            <a:endParaRPr lang="en-US" sz="5400" u="sng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833" t="22222" r="28333" b="34444"/>
          <a:stretch/>
        </p:blipFill>
        <p:spPr>
          <a:xfrm>
            <a:off x="838200" y="152400"/>
            <a:ext cx="1447800" cy="1371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81422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57200" y="381000"/>
            <a:ext cx="8305800" cy="6172200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2286000" y="2786152"/>
            <a:ext cx="3962400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115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ধন্যবাদ</a:t>
            </a:r>
            <a:endParaRPr lang="en-US" sz="11500" b="1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305246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1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90499" y="95071"/>
            <a:ext cx="8763000" cy="1323439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38100">
            <a:solidFill>
              <a:schemeClr val="accent2"/>
            </a:solidFill>
            <a:prstDash val="dashDot"/>
          </a:ln>
        </p:spPr>
        <p:txBody>
          <a:bodyPr wrap="square" rtlCol="0">
            <a:prstTxWarp prst="textWave4">
              <a:avLst/>
            </a:prstTxWarp>
            <a:spAutoFit/>
          </a:bodyPr>
          <a:lstStyle/>
          <a:p>
            <a:pPr algn="ctr"/>
            <a:r>
              <a:rPr lang="bn-BD" sz="8000" b="1" dirty="0" smtClean="0">
                <a:ln>
                  <a:solidFill>
                    <a:schemeClr val="tx2"/>
                  </a:solidFill>
                </a:ln>
                <a:solidFill>
                  <a:schemeClr val="tx2">
                    <a:lumMod val="60000"/>
                    <a:lumOff val="40000"/>
                  </a:schemeClr>
                </a:solidFill>
                <a:latin typeface="NikoshBAN" pitchFamily="2" charset="0"/>
                <a:cs typeface="NikoshBAN" pitchFamily="2" charset="0"/>
              </a:rPr>
              <a:t>উপস্থাপনায়</a:t>
            </a:r>
            <a:endParaRPr lang="en-US" sz="8000" b="1" dirty="0">
              <a:ln>
                <a:solidFill>
                  <a:schemeClr val="tx2"/>
                </a:solidFill>
              </a:ln>
              <a:solidFill>
                <a:schemeClr val="tx2">
                  <a:lumMod val="60000"/>
                  <a:lumOff val="40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8253" y="2104974"/>
            <a:ext cx="2971800" cy="3686226"/>
          </a:xfrm>
          <a:prstGeom prst="rect">
            <a:avLst/>
          </a:prstGeom>
        </p:spPr>
      </p:pic>
      <p:sp>
        <p:nvSpPr>
          <p:cNvPr id="8" name="Rounded Rectangle 7"/>
          <p:cNvSpPr/>
          <p:nvPr/>
        </p:nvSpPr>
        <p:spPr>
          <a:xfrm>
            <a:off x="304800" y="1976861"/>
            <a:ext cx="5334000" cy="3814339"/>
          </a:xfrm>
          <a:prstGeom prst="roundRect">
            <a:avLst/>
          </a:prstGeom>
          <a:blipFill>
            <a:blip r:embed="rId3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bn-BD" sz="2000" dirty="0" smtClean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20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bn-BD" sz="2000" b="1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bn-BD" sz="4000" b="1" dirty="0" smtClean="0">
                <a:solidFill>
                  <a:schemeClr val="tx1"/>
                </a:solidFill>
                <a:latin typeface="Vladimir Script" panose="03050402040407070305" pitchFamily="66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solidFill>
                  <a:schemeClr val="tx1"/>
                </a:solidFill>
                <a:latin typeface="Vladimir Script" panose="03050402040407070305" pitchFamily="66" charset="0"/>
                <a:cs typeface="NikoshBAN" panose="02000000000000000000" pitchFamily="2" charset="0"/>
              </a:rPr>
              <a:t>মোহাঃ</a:t>
            </a:r>
            <a:r>
              <a:rPr lang="en-US" sz="4000" b="1" dirty="0" smtClean="0">
                <a:solidFill>
                  <a:schemeClr val="tx1"/>
                </a:solidFill>
                <a:latin typeface="Vladimir Script" panose="03050402040407070305" pitchFamily="66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solidFill>
                  <a:schemeClr val="tx1"/>
                </a:solidFill>
                <a:latin typeface="Vladimir Script" panose="03050402040407070305" pitchFamily="66" charset="0"/>
                <a:cs typeface="NikoshBAN" panose="02000000000000000000" pitchFamily="2" charset="0"/>
              </a:rPr>
              <a:t>শরিফুল</a:t>
            </a:r>
            <a:r>
              <a:rPr lang="en-US" sz="4000" b="1" dirty="0" smtClean="0">
                <a:solidFill>
                  <a:schemeClr val="tx1"/>
                </a:solidFill>
                <a:latin typeface="Vladimir Script" panose="03050402040407070305" pitchFamily="66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solidFill>
                  <a:schemeClr val="tx1"/>
                </a:solidFill>
                <a:latin typeface="Vladimir Script" panose="03050402040407070305" pitchFamily="66" charset="0"/>
                <a:cs typeface="NikoshBAN" panose="02000000000000000000" pitchFamily="2" charset="0"/>
              </a:rPr>
              <a:t>ইসলাম</a:t>
            </a:r>
            <a:r>
              <a:rPr lang="en-US" sz="4000" b="1" dirty="0" smtClean="0">
                <a:solidFill>
                  <a:schemeClr val="tx1"/>
                </a:solidFill>
                <a:latin typeface="Vladimir Script" panose="03050402040407070305" pitchFamily="66" charset="0"/>
                <a:cs typeface="NikoshBAN" panose="02000000000000000000" pitchFamily="2" charset="0"/>
              </a:rPr>
              <a:t> </a:t>
            </a:r>
          </a:p>
          <a:p>
            <a:pPr algn="ctr"/>
            <a:r>
              <a:rPr lang="en-US" sz="4000" b="1" dirty="0" err="1" smtClean="0">
                <a:solidFill>
                  <a:schemeClr val="tx1"/>
                </a:solidFill>
                <a:latin typeface="Vladimir Script" panose="03050402040407070305" pitchFamily="66" charset="0"/>
                <a:cs typeface="NikoshBAN" panose="02000000000000000000" pitchFamily="2" charset="0"/>
              </a:rPr>
              <a:t>সহকারী</a:t>
            </a:r>
            <a:r>
              <a:rPr lang="en-US" sz="4000" b="1" dirty="0" smtClean="0">
                <a:solidFill>
                  <a:schemeClr val="tx1"/>
                </a:solidFill>
                <a:latin typeface="Vladimir Script" panose="03050402040407070305" pitchFamily="66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solidFill>
                  <a:schemeClr val="tx1"/>
                </a:solidFill>
                <a:latin typeface="Vladimir Script" panose="03050402040407070305" pitchFamily="66" charset="0"/>
                <a:cs typeface="NikoshBAN" panose="02000000000000000000" pitchFamily="2" charset="0"/>
              </a:rPr>
              <a:t>শিক্ষক</a:t>
            </a:r>
            <a:r>
              <a:rPr lang="en-US" sz="4000" b="1" dirty="0" smtClean="0">
                <a:solidFill>
                  <a:schemeClr val="tx1"/>
                </a:solidFill>
                <a:latin typeface="Vladimir Script" panose="03050402040407070305" pitchFamily="66" charset="0"/>
                <a:cs typeface="NikoshBAN" panose="02000000000000000000" pitchFamily="2" charset="0"/>
              </a:rPr>
              <a:t>,</a:t>
            </a:r>
          </a:p>
          <a:p>
            <a:pPr algn="ctr"/>
            <a:r>
              <a:rPr lang="en-US" sz="4000" b="1" dirty="0" err="1" smtClean="0">
                <a:solidFill>
                  <a:schemeClr val="tx1"/>
                </a:solidFill>
                <a:latin typeface="Vladimir Script" panose="03050402040407070305" pitchFamily="66" charset="0"/>
                <a:cs typeface="NikoshBAN" panose="02000000000000000000" pitchFamily="2" charset="0"/>
              </a:rPr>
              <a:t>চৌরাপাড়া</a:t>
            </a:r>
            <a:r>
              <a:rPr lang="en-US" sz="4000" b="1" dirty="0" smtClean="0">
                <a:solidFill>
                  <a:schemeClr val="tx1"/>
                </a:solidFill>
                <a:latin typeface="Vladimir Script" panose="03050402040407070305" pitchFamily="66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solidFill>
                  <a:schemeClr val="tx1"/>
                </a:solidFill>
                <a:latin typeface="Vladimir Script" panose="03050402040407070305" pitchFamily="66" charset="0"/>
                <a:cs typeface="NikoshBAN" panose="02000000000000000000" pitchFamily="2" charset="0"/>
              </a:rPr>
              <a:t>ফাজিল</a:t>
            </a:r>
            <a:r>
              <a:rPr lang="en-US" sz="4000" b="1" dirty="0" smtClean="0">
                <a:solidFill>
                  <a:schemeClr val="tx1"/>
                </a:solidFill>
                <a:latin typeface="Vladimir Script" panose="03050402040407070305" pitchFamily="66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solidFill>
                  <a:schemeClr val="tx1"/>
                </a:solidFill>
                <a:latin typeface="Vladimir Script" panose="03050402040407070305" pitchFamily="66" charset="0"/>
                <a:cs typeface="NikoshBAN" panose="02000000000000000000" pitchFamily="2" charset="0"/>
              </a:rPr>
              <a:t>মাদ্রাসা</a:t>
            </a:r>
            <a:r>
              <a:rPr lang="en-US" sz="4000" b="1" dirty="0" smtClean="0">
                <a:solidFill>
                  <a:schemeClr val="tx1"/>
                </a:solidFill>
                <a:latin typeface="Vladimir Script" panose="03050402040407070305" pitchFamily="66" charset="0"/>
                <a:cs typeface="NikoshBAN" panose="02000000000000000000" pitchFamily="2" charset="0"/>
              </a:rPr>
              <a:t>,</a:t>
            </a:r>
          </a:p>
          <a:p>
            <a:pPr algn="ctr"/>
            <a:r>
              <a:rPr lang="en-US" sz="4000" b="1" dirty="0" err="1" smtClean="0">
                <a:solidFill>
                  <a:schemeClr val="tx1"/>
                </a:solidFill>
                <a:latin typeface="Vladimir Script" panose="03050402040407070305" pitchFamily="66" charset="0"/>
                <a:cs typeface="NikoshBAN" panose="02000000000000000000" pitchFamily="2" charset="0"/>
              </a:rPr>
              <a:t>নিয়ামতপুর,নওগাঁ</a:t>
            </a:r>
            <a:r>
              <a:rPr lang="en-US" sz="40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</a:p>
        </p:txBody>
      </p:sp>
    </p:spTree>
    <p:extLst>
      <p:ext uri="{BB962C8B-B14F-4D97-AF65-F5344CB8AC3E}">
        <p14:creationId xmlns:p14="http://schemas.microsoft.com/office/powerpoint/2010/main" val="16821753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2209800"/>
            <a:ext cx="8153400" cy="4495800"/>
          </a:xfrm>
          <a:solidFill>
            <a:schemeClr val="accent4">
              <a:lumMod val="20000"/>
              <a:lumOff val="80000"/>
            </a:schemeClr>
          </a:solidFill>
          <a:ln w="76200">
            <a:solidFill>
              <a:srgbClr val="92D050"/>
            </a:solidFill>
            <a:prstDash val="dashDot"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>
            <a:noAutofit/>
          </a:bodyPr>
          <a:lstStyle/>
          <a:p>
            <a:pPr algn="l"/>
            <a:r>
              <a:rPr lang="en-US" sz="5400" b="1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আজকের</a:t>
            </a:r>
            <a:r>
              <a:rPr lang="en-US" sz="54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বিষয়ঃ</a:t>
            </a:r>
            <a:r>
              <a:rPr lang="en-US" sz="54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54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বাংলা ২য় পত্র</a:t>
            </a:r>
            <a:r>
              <a:rPr lang="en-US" sz="54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/>
            </a:r>
            <a:br>
              <a:rPr lang="en-US" sz="54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</a:br>
            <a:r>
              <a:rPr lang="en-US" sz="5400" b="1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শ্রেণীঃ</a:t>
            </a:r>
            <a:r>
              <a:rPr lang="bn-BD" sz="5400" b="1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৭</a:t>
            </a:r>
            <a:r>
              <a:rPr lang="en-US" sz="54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ম</a:t>
            </a:r>
            <a:br>
              <a:rPr lang="en-US" sz="54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</a:br>
            <a:r>
              <a:rPr lang="en-US" sz="5400" b="1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পাঠঃ</a:t>
            </a:r>
            <a:r>
              <a:rPr lang="en-US" sz="5400" b="1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54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ব্যাকরণ </a:t>
            </a:r>
            <a:r>
              <a:rPr lang="en-US" sz="54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(১৩ </a:t>
            </a:r>
            <a:r>
              <a:rPr lang="en-US" sz="5400" b="1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ও ১৪ </a:t>
            </a:r>
            <a:r>
              <a:rPr lang="en-US" sz="5400" b="1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পাঠ</a:t>
            </a:r>
            <a:r>
              <a:rPr lang="en-US" sz="54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)</a:t>
            </a:r>
            <a:r>
              <a:rPr lang="en-US" sz="5400" b="1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/>
            </a:r>
            <a:br>
              <a:rPr lang="en-US" sz="5400" b="1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</a:br>
            <a:r>
              <a:rPr lang="en-US" sz="5400" b="1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সময়ঃ</a:t>
            </a:r>
            <a:r>
              <a:rPr lang="en-US" sz="54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৪</a:t>
            </a:r>
            <a:r>
              <a:rPr lang="bn-BD" sz="5400" b="1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০</a:t>
            </a:r>
            <a:r>
              <a:rPr lang="en-US" sz="54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মিনিট</a:t>
            </a:r>
            <a:r>
              <a:rPr lang="en-US" sz="54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/>
            </a:r>
            <a:br>
              <a:rPr lang="en-US" sz="54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</a:br>
            <a:r>
              <a:rPr lang="en-US" sz="5400" b="1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তারিখঃ</a:t>
            </a:r>
            <a:r>
              <a:rPr lang="en-US" sz="54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24</a:t>
            </a:r>
            <a:r>
              <a:rPr lang="en-US" sz="54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/</a:t>
            </a:r>
            <a:r>
              <a:rPr lang="en-US" sz="54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10</a:t>
            </a:r>
            <a:r>
              <a:rPr lang="en-US" sz="54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/২০১9</a:t>
            </a:r>
            <a:r>
              <a:rPr lang="en-US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/>
            </a:r>
            <a:br>
              <a:rPr lang="en-US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</a:b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81000" y="228600"/>
            <a:ext cx="8382000" cy="1754326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 w="57150">
            <a:solidFill>
              <a:schemeClr val="accent6">
                <a:lumMod val="75000"/>
              </a:schemeClr>
            </a:solidFill>
          </a:ln>
        </p:spPr>
        <p:txBody>
          <a:bodyPr wrap="square" rtlCol="0">
            <a:prstTxWarp prst="textWave2">
              <a:avLst/>
            </a:prstTxWarp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7200" b="1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পাঠ</a:t>
            </a:r>
            <a:r>
              <a:rPr lang="en-US" sz="60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7200" b="1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পরিচিতি</a:t>
            </a:r>
            <a:endParaRPr lang="en-US" sz="6000" b="1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295419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4" presetClass="emph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2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11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12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3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4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5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" grpId="1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38200" y="2362200"/>
            <a:ext cx="7239000" cy="4191000"/>
          </a:xfrm>
          <a:solidFill>
            <a:schemeClr val="accent5">
              <a:lumMod val="40000"/>
              <a:lumOff val="60000"/>
            </a:schemeClr>
          </a:solidFill>
          <a:ln w="57150">
            <a:solidFill>
              <a:schemeClr val="accent3">
                <a:lumMod val="75000"/>
              </a:schemeClr>
            </a:solidFill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</p:spPr>
        <p:txBody>
          <a:bodyPr>
            <a:no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 algn="l"/>
            <a:r>
              <a:rPr lang="en-US" sz="4400" b="1" dirty="0" err="1" smtClean="0">
                <a:ln>
                  <a:prstDash val="solid"/>
                </a:ln>
                <a:solidFill>
                  <a:srgbClr val="C00000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এই</a:t>
            </a:r>
            <a:r>
              <a:rPr lang="en-US" sz="4400" b="1" dirty="0" smtClean="0">
                <a:ln>
                  <a:prstDash val="solid"/>
                </a:ln>
                <a:solidFill>
                  <a:srgbClr val="C00000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>
                <a:ln>
                  <a:prstDash val="solid"/>
                </a:ln>
                <a:solidFill>
                  <a:srgbClr val="C00000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পাঠ</a:t>
            </a:r>
            <a:r>
              <a:rPr lang="en-US" sz="4400" b="1" dirty="0">
                <a:ln>
                  <a:prstDash val="solid"/>
                </a:ln>
                <a:solidFill>
                  <a:srgbClr val="C00000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>
                <a:ln>
                  <a:prstDash val="solid"/>
                </a:ln>
                <a:solidFill>
                  <a:srgbClr val="C00000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শেষে</a:t>
            </a:r>
            <a:r>
              <a:rPr lang="en-US" sz="4400" b="1" dirty="0">
                <a:ln>
                  <a:prstDash val="solid"/>
                </a:ln>
                <a:solidFill>
                  <a:srgbClr val="C00000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>
                <a:ln>
                  <a:prstDash val="solid"/>
                </a:ln>
                <a:solidFill>
                  <a:srgbClr val="C00000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শিক্ষার্থীরা</a:t>
            </a:r>
            <a:r>
              <a:rPr lang="en-US" sz="4400" b="1" dirty="0">
                <a:ln>
                  <a:prstDash val="solid"/>
                </a:ln>
                <a:solidFill>
                  <a:srgbClr val="C00000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smtClean="0">
                <a:ln>
                  <a:prstDash val="solid"/>
                </a:ln>
                <a:solidFill>
                  <a:srgbClr val="C00000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-------</a:t>
            </a:r>
          </a:p>
          <a:p>
            <a:pPr marL="914400" lvl="1" indent="-457200" algn="l">
              <a:buFont typeface="Wingdings" pitchFamily="2" charset="2"/>
              <a:buChar char="q"/>
            </a:pPr>
            <a:r>
              <a:rPr lang="en-US" sz="4400" b="1" dirty="0" smtClean="0">
                <a:ln>
                  <a:prstDash val="solid"/>
                </a:ln>
                <a:solidFill>
                  <a:srgbClr val="C00000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4400" b="1" dirty="0" smtClean="0">
                <a:ln>
                  <a:prstDash val="solid"/>
                </a:ln>
                <a:solidFill>
                  <a:srgbClr val="C00000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কারক এর পরিচয় কি তা </a:t>
            </a:r>
            <a:r>
              <a:rPr lang="en-US" sz="4400" b="1" dirty="0" err="1" smtClean="0">
                <a:ln>
                  <a:prstDash val="solid"/>
                </a:ln>
                <a:solidFill>
                  <a:srgbClr val="C00000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বলতে</a:t>
            </a:r>
            <a:r>
              <a:rPr lang="en-US" sz="4400" b="1" dirty="0" smtClean="0">
                <a:ln>
                  <a:prstDash val="solid"/>
                </a:ln>
                <a:solidFill>
                  <a:srgbClr val="C00000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ln>
                  <a:prstDash val="solid"/>
                </a:ln>
                <a:solidFill>
                  <a:srgbClr val="C00000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4400" b="1" dirty="0" smtClean="0">
                <a:ln>
                  <a:prstDash val="solid"/>
                </a:ln>
                <a:solidFill>
                  <a:srgbClr val="C00000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।</a:t>
            </a:r>
          </a:p>
          <a:p>
            <a:pPr marL="914400" lvl="1" indent="-457200" algn="l">
              <a:buFont typeface="Wingdings" pitchFamily="2" charset="2"/>
              <a:buChar char="q"/>
            </a:pPr>
            <a:r>
              <a:rPr lang="bn-BD" sz="4400" b="1" dirty="0">
                <a:ln>
                  <a:prstDash val="solid"/>
                </a:ln>
                <a:solidFill>
                  <a:srgbClr val="C00000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কারক এর </a:t>
            </a:r>
            <a:r>
              <a:rPr lang="bn-BD" sz="4400" b="1" dirty="0" smtClean="0">
                <a:ln>
                  <a:prstDash val="solid"/>
                </a:ln>
                <a:solidFill>
                  <a:srgbClr val="C00000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সঙ্গা,প্রকারভেদ,প্রয়োগ ইত্যাদি </a:t>
            </a:r>
            <a:r>
              <a:rPr lang="en-US" sz="4400" b="1" dirty="0" err="1" smtClean="0">
                <a:ln>
                  <a:prstDash val="solid"/>
                </a:ln>
                <a:solidFill>
                  <a:srgbClr val="C00000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সম্পর্কে</a:t>
            </a:r>
            <a:r>
              <a:rPr lang="en-US" sz="4400" b="1" dirty="0" smtClean="0">
                <a:ln>
                  <a:prstDash val="solid"/>
                </a:ln>
                <a:solidFill>
                  <a:srgbClr val="C00000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ln>
                  <a:prstDash val="solid"/>
                </a:ln>
                <a:solidFill>
                  <a:srgbClr val="C00000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বলতে</a:t>
            </a:r>
            <a:r>
              <a:rPr lang="en-US" sz="4400" b="1" dirty="0" smtClean="0">
                <a:ln>
                  <a:prstDash val="solid"/>
                </a:ln>
                <a:solidFill>
                  <a:srgbClr val="C00000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ln>
                  <a:prstDash val="solid"/>
                </a:ln>
                <a:solidFill>
                  <a:srgbClr val="C00000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4400" b="1" dirty="0" smtClean="0">
                <a:ln>
                  <a:prstDash val="solid"/>
                </a:ln>
                <a:solidFill>
                  <a:srgbClr val="C00000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।</a:t>
            </a:r>
          </a:p>
          <a:p>
            <a:pPr lvl="1" algn="l"/>
            <a:endParaRPr lang="en-US" sz="4000" b="1" dirty="0" smtClean="0">
              <a:ln>
                <a:prstDash val="solid"/>
              </a:ln>
              <a:solidFill>
                <a:srgbClr val="C00000"/>
              </a:solidFill>
              <a:effectLst>
                <a:outerShdw blurRad="88000" dist="50800" dir="5040000" algn="tl">
                  <a:schemeClr val="accent4">
                    <a:tint val="80000"/>
                    <a:satMod val="250000"/>
                    <a:alpha val="45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l"/>
            <a:endParaRPr lang="en-US" sz="4000" b="1" dirty="0" smtClean="0">
              <a:ln>
                <a:prstDash val="solid"/>
              </a:ln>
              <a:gradFill rotWithShape="1">
                <a:gsLst>
                  <a:gs pos="0">
                    <a:schemeClr val="accent4">
                      <a:tint val="70000"/>
                      <a:satMod val="200000"/>
                    </a:schemeClr>
                  </a:gs>
                  <a:gs pos="40000">
                    <a:schemeClr val="accent4">
                      <a:tint val="90000"/>
                      <a:satMod val="130000"/>
                    </a:schemeClr>
                  </a:gs>
                  <a:gs pos="50000">
                    <a:schemeClr val="accent4">
                      <a:tint val="90000"/>
                      <a:satMod val="130000"/>
                    </a:schemeClr>
                  </a:gs>
                  <a:gs pos="68000">
                    <a:schemeClr val="accent4">
                      <a:tint val="90000"/>
                      <a:satMod val="130000"/>
                    </a:schemeClr>
                  </a:gs>
                  <a:gs pos="100000">
                    <a:schemeClr val="accent4">
                      <a:tint val="70000"/>
                      <a:satMod val="200000"/>
                    </a:schemeClr>
                  </a:gs>
                </a:gsLst>
                <a:lin ang="5400000"/>
              </a:gradFill>
              <a:effectLst>
                <a:outerShdw blurRad="88000" dist="50800" dir="5040000" algn="tl">
                  <a:schemeClr val="accent4">
                    <a:tint val="80000"/>
                    <a:satMod val="250000"/>
                    <a:alpha val="45000"/>
                  </a:schemeClr>
                </a:outerShdw>
              </a:effectLst>
            </a:endParaRPr>
          </a:p>
          <a:p>
            <a:pPr algn="l"/>
            <a:endParaRPr lang="en-US" sz="4000" b="1" dirty="0">
              <a:ln>
                <a:prstDash val="solid"/>
              </a:ln>
              <a:gradFill rotWithShape="1">
                <a:gsLst>
                  <a:gs pos="0">
                    <a:schemeClr val="accent4">
                      <a:tint val="70000"/>
                      <a:satMod val="200000"/>
                    </a:schemeClr>
                  </a:gs>
                  <a:gs pos="40000">
                    <a:schemeClr val="accent4">
                      <a:tint val="90000"/>
                      <a:satMod val="130000"/>
                    </a:schemeClr>
                  </a:gs>
                  <a:gs pos="50000">
                    <a:schemeClr val="accent4">
                      <a:tint val="90000"/>
                      <a:satMod val="130000"/>
                    </a:schemeClr>
                  </a:gs>
                  <a:gs pos="68000">
                    <a:schemeClr val="accent4">
                      <a:tint val="90000"/>
                      <a:satMod val="130000"/>
                    </a:schemeClr>
                  </a:gs>
                  <a:gs pos="100000">
                    <a:schemeClr val="accent4">
                      <a:tint val="70000"/>
                      <a:satMod val="200000"/>
                    </a:schemeClr>
                  </a:gs>
                </a:gsLst>
                <a:lin ang="5400000"/>
              </a:gradFill>
              <a:effectLst>
                <a:outerShdw blurRad="88000" dist="50800" dir="5040000" algn="tl">
                  <a:schemeClr val="accent4">
                    <a:tint val="80000"/>
                    <a:satMod val="250000"/>
                    <a:alpha val="45000"/>
                  </a:schemeClr>
                </a:outerShdw>
              </a:effectLst>
            </a:endParaRPr>
          </a:p>
          <a:p>
            <a:pPr algn="l"/>
            <a:endParaRPr lang="en-US" sz="4000" b="1" dirty="0">
              <a:ln>
                <a:prstDash val="solid"/>
              </a:ln>
              <a:gradFill rotWithShape="1">
                <a:gsLst>
                  <a:gs pos="0">
                    <a:schemeClr val="accent4">
                      <a:tint val="70000"/>
                      <a:satMod val="200000"/>
                    </a:schemeClr>
                  </a:gs>
                  <a:gs pos="40000">
                    <a:schemeClr val="accent4">
                      <a:tint val="90000"/>
                      <a:satMod val="130000"/>
                    </a:schemeClr>
                  </a:gs>
                  <a:gs pos="50000">
                    <a:schemeClr val="accent4">
                      <a:tint val="90000"/>
                      <a:satMod val="130000"/>
                    </a:schemeClr>
                  </a:gs>
                  <a:gs pos="68000">
                    <a:schemeClr val="accent4">
                      <a:tint val="90000"/>
                      <a:satMod val="130000"/>
                    </a:schemeClr>
                  </a:gs>
                  <a:gs pos="100000">
                    <a:schemeClr val="accent4">
                      <a:tint val="70000"/>
                      <a:satMod val="200000"/>
                    </a:schemeClr>
                  </a:gs>
                </a:gsLst>
                <a:lin ang="5400000"/>
              </a:gradFill>
              <a:effectLst>
                <a:outerShdw blurRad="88000" dist="50800" dir="5040000" algn="tl">
                  <a:schemeClr val="accent4">
                    <a:tint val="80000"/>
                    <a:satMod val="250000"/>
                    <a:alpha val="45000"/>
                  </a:schemeClr>
                </a:outerShd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57200" y="228600"/>
            <a:ext cx="8305800" cy="1600200"/>
          </a:xfrm>
          <a:prstGeom prst="rect">
            <a:avLst/>
          </a:prstGeom>
          <a:noFill/>
        </p:spPr>
        <p:txBody>
          <a:bodyPr wrap="square" rtlCol="0">
            <a:prstTxWarp prst="textWave2">
              <a:avLst/>
            </a:prstTxWarp>
            <a:spAutoFit/>
          </a:bodyPr>
          <a:lstStyle/>
          <a:p>
            <a:pPr algn="ctr"/>
            <a:r>
              <a:rPr lang="bn-BD" dirty="0" smtClean="0">
                <a:ln w="38100">
                  <a:solidFill>
                    <a:srgbClr val="00B050"/>
                  </a:solidFill>
                </a:ln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শিখনফল</a:t>
            </a:r>
            <a:endParaRPr lang="en-US" dirty="0">
              <a:ln w="38100">
                <a:solidFill>
                  <a:srgbClr val="00B050"/>
                </a:solidFill>
              </a:ln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029566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6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allAtOnce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04800" y="76200"/>
            <a:ext cx="8534400" cy="1219200"/>
          </a:xfrm>
          <a:solidFill>
            <a:schemeClr val="bg2"/>
          </a:solidFill>
          <a:ln w="57150">
            <a:solidFill>
              <a:schemeClr val="accent6">
                <a:lumMod val="75000"/>
              </a:schemeClr>
            </a:solidFill>
          </a:ln>
        </p:spPr>
        <p:txBody>
          <a:bodyPr>
            <a:noAutofit/>
          </a:bodyPr>
          <a:lstStyle/>
          <a:p>
            <a:r>
              <a:rPr lang="en-US" sz="4800" b="1" dirty="0" err="1" smtClean="0">
                <a:ln w="1905"/>
                <a:solidFill>
                  <a:srgbClr val="7030A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তোমরা</a:t>
            </a:r>
            <a:r>
              <a:rPr lang="en-US" sz="4800" b="1" dirty="0" smtClean="0">
                <a:ln w="1905"/>
                <a:solidFill>
                  <a:srgbClr val="7030A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 smtClean="0">
                <a:ln w="1905"/>
                <a:solidFill>
                  <a:srgbClr val="7030A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কি</a:t>
            </a:r>
            <a:r>
              <a:rPr lang="en-US" sz="4800" b="1" dirty="0" smtClean="0">
                <a:ln w="1905"/>
                <a:solidFill>
                  <a:srgbClr val="7030A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 smtClean="0">
                <a:ln w="1905"/>
                <a:solidFill>
                  <a:srgbClr val="7030A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কেউ</a:t>
            </a:r>
            <a:r>
              <a:rPr lang="en-US" sz="4800" b="1" dirty="0" smtClean="0">
                <a:ln w="1905"/>
                <a:solidFill>
                  <a:srgbClr val="7030A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>
                <a:ln w="1905"/>
                <a:solidFill>
                  <a:srgbClr val="7030A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ছবি</a:t>
            </a:r>
            <a:r>
              <a:rPr lang="en-US" sz="4800" b="1" dirty="0">
                <a:ln w="1905"/>
                <a:solidFill>
                  <a:srgbClr val="7030A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>
                <a:ln w="1905"/>
                <a:solidFill>
                  <a:srgbClr val="7030A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গুলো</a:t>
            </a:r>
            <a:r>
              <a:rPr lang="en-US" sz="4800" b="1" dirty="0">
                <a:ln w="1905"/>
                <a:solidFill>
                  <a:srgbClr val="7030A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4800" b="1" dirty="0" smtClean="0">
                <a:ln w="1905"/>
                <a:solidFill>
                  <a:srgbClr val="7030A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সম্পর্কে বলতে পারবে</a:t>
            </a:r>
            <a:r>
              <a:rPr lang="en-US" sz="4800" b="1" dirty="0" smtClean="0">
                <a:ln w="1905"/>
                <a:solidFill>
                  <a:srgbClr val="7030A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?</a:t>
            </a:r>
            <a:endParaRPr lang="en-US" sz="4800" b="1" dirty="0">
              <a:ln w="1905"/>
              <a:solidFill>
                <a:srgbClr val="7030A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1447800"/>
            <a:ext cx="7772400" cy="838200"/>
          </a:xfrm>
          <a:solidFill>
            <a:schemeClr val="accent6">
              <a:lumMod val="60000"/>
              <a:lumOff val="40000"/>
            </a:schemeClr>
          </a:solidFill>
          <a:ln w="57150">
            <a:solidFill>
              <a:schemeClr val="accent4">
                <a:lumMod val="75000"/>
              </a:schemeClr>
            </a:solidFill>
          </a:ln>
        </p:spPr>
        <p:txBody>
          <a:bodyPr>
            <a:noAutofit/>
          </a:bodyPr>
          <a:lstStyle/>
          <a:p>
            <a:pPr>
              <a:lnSpc>
                <a:spcPct val="150000"/>
              </a:lnSpc>
            </a:pPr>
            <a:r>
              <a:rPr lang="en-US" sz="4000" dirty="0" err="1" smtClean="0">
                <a:solidFill>
                  <a:schemeClr val="accent4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এসো</a:t>
            </a:r>
            <a:r>
              <a:rPr lang="en-US" sz="4000" dirty="0" smtClean="0">
                <a:solidFill>
                  <a:schemeClr val="accent4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chemeClr val="accent4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তবে</a:t>
            </a:r>
            <a:r>
              <a:rPr lang="en-US" sz="4000" dirty="0" smtClean="0">
                <a:solidFill>
                  <a:schemeClr val="accent4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chemeClr val="accent4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আমরা</a:t>
            </a:r>
            <a:r>
              <a:rPr lang="en-US" sz="4000" dirty="0" smtClean="0">
                <a:solidFill>
                  <a:schemeClr val="accent4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chemeClr val="accent4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দেখি</a:t>
            </a:r>
            <a:r>
              <a:rPr lang="en-US" sz="4000" dirty="0" smtClean="0">
                <a:solidFill>
                  <a:schemeClr val="accent4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chemeClr val="accent4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ছবিগুলো</a:t>
            </a:r>
            <a:r>
              <a:rPr lang="en-US" sz="4000" dirty="0" smtClean="0">
                <a:solidFill>
                  <a:schemeClr val="accent4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chemeClr val="accent4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কিসের</a:t>
            </a:r>
            <a:r>
              <a:rPr lang="en-US" sz="4000" dirty="0" smtClean="0">
                <a:solidFill>
                  <a:schemeClr val="accent4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? </a:t>
            </a:r>
            <a:endParaRPr lang="en-US" sz="4000" dirty="0">
              <a:solidFill>
                <a:schemeClr val="accent4">
                  <a:lumMod val="7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Cloud 3"/>
          <p:cNvSpPr/>
          <p:nvPr/>
        </p:nvSpPr>
        <p:spPr>
          <a:xfrm>
            <a:off x="228600" y="3048000"/>
            <a:ext cx="2362201" cy="2362200"/>
          </a:xfrm>
          <a:prstGeom prst="cloud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400" b="1" u="sng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‘কারক’</a:t>
            </a:r>
            <a:endParaRPr lang="en-US" sz="4400" b="1" u="sng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941" t="8319" r="2414" b="25852"/>
          <a:stretch/>
        </p:blipFill>
        <p:spPr>
          <a:xfrm>
            <a:off x="2743200" y="3082410"/>
            <a:ext cx="2133600" cy="301359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706" t="7134" b="18403"/>
          <a:stretch/>
        </p:blipFill>
        <p:spPr>
          <a:xfrm>
            <a:off x="5029200" y="3048000"/>
            <a:ext cx="2209800" cy="31242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60" t="7257" r="-1420" b="32023"/>
          <a:stretch/>
        </p:blipFill>
        <p:spPr>
          <a:xfrm>
            <a:off x="7315200" y="3048000"/>
            <a:ext cx="1752600" cy="3124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98209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  <p:bldP spid="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loud 3"/>
          <p:cNvSpPr/>
          <p:nvPr/>
        </p:nvSpPr>
        <p:spPr>
          <a:xfrm>
            <a:off x="1157287" y="381000"/>
            <a:ext cx="7543800" cy="5486400"/>
          </a:xfrm>
          <a:prstGeom prst="cloud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 err="1">
                <a:ln w="11430"/>
                <a:solidFill>
                  <a:srgbClr val="C0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তাহলে</a:t>
            </a:r>
            <a:r>
              <a:rPr lang="en-US" sz="6000" b="1" dirty="0">
                <a:ln w="11430"/>
                <a:solidFill>
                  <a:srgbClr val="C0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b="1" dirty="0" err="1">
                <a:ln w="11430"/>
                <a:solidFill>
                  <a:srgbClr val="C0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আমাদের</a:t>
            </a:r>
            <a:r>
              <a:rPr lang="en-US" sz="6000" b="1" dirty="0">
                <a:ln w="11430"/>
                <a:solidFill>
                  <a:srgbClr val="C0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b="1" dirty="0" err="1">
                <a:ln w="11430"/>
                <a:solidFill>
                  <a:srgbClr val="C0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আজকের</a:t>
            </a:r>
            <a:r>
              <a:rPr lang="en-US" sz="6000" b="1" dirty="0">
                <a:ln w="11430"/>
                <a:solidFill>
                  <a:srgbClr val="C0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b="1" dirty="0" err="1">
                <a:ln w="11430"/>
                <a:solidFill>
                  <a:srgbClr val="C0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পাঠ</a:t>
            </a:r>
            <a:r>
              <a:rPr lang="en-US" sz="6000" b="1" dirty="0">
                <a:ln w="11430"/>
                <a:solidFill>
                  <a:srgbClr val="C0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-</a:t>
            </a:r>
            <a:r>
              <a:rPr lang="en-US" sz="6000" b="1" dirty="0" smtClean="0">
                <a:ln w="11430"/>
                <a:solidFill>
                  <a:srgbClr val="C0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------</a:t>
            </a:r>
            <a:endParaRPr lang="bn-BD" sz="6000" b="1" dirty="0" smtClean="0">
              <a:ln w="11430"/>
              <a:solidFill>
                <a:srgbClr val="C00000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BD" sz="9600" b="1" u="sng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‘কারক’</a:t>
            </a:r>
            <a:endParaRPr lang="en-US" sz="9600" b="1" u="sng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772331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8600" y="349984"/>
            <a:ext cx="8763000" cy="33393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11500" b="1" u="sng" dirty="0" smtClean="0">
                <a:latin typeface="NikoshBAN" pitchFamily="2" charset="0"/>
                <a:cs typeface="NikoshBAN" pitchFamily="2" charset="0"/>
              </a:rPr>
              <a:t>কারকঃ</a:t>
            </a:r>
            <a:r>
              <a:rPr lang="bn-BD" sz="4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4800" b="1" dirty="0" smtClean="0">
                <a:latin typeface="NikoshBAN" pitchFamily="2" charset="0"/>
                <a:cs typeface="NikoshBAN" pitchFamily="2" charset="0"/>
              </a:rPr>
              <a:t>যা ক্রিয়া সম্পাদন</a:t>
            </a:r>
            <a:r>
              <a:rPr lang="en-US" sz="4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5400" b="1" dirty="0" smtClean="0">
                <a:latin typeface="NikoshBAN" pitchFamily="2" charset="0"/>
                <a:cs typeface="NikoshBAN" pitchFamily="2" charset="0"/>
              </a:rPr>
              <a:t>করে </a:t>
            </a:r>
            <a:r>
              <a:rPr lang="bn-BD" sz="4800" b="1" dirty="0" smtClean="0">
                <a:latin typeface="NikoshBAN" pitchFamily="2" charset="0"/>
                <a:cs typeface="NikoshBAN" pitchFamily="2" charset="0"/>
              </a:rPr>
              <a:t>তাকে কারক বলে । অর্থাৎ ক্রিয়া পদের সাথে সম্পর্ক যুক্ত পদকে কারক বলে ।</a:t>
            </a:r>
            <a:endParaRPr lang="en-US" sz="48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62000" y="4546937"/>
            <a:ext cx="70866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6000" dirty="0" smtClean="0">
                <a:latin typeface="NikoshBAN" pitchFamily="2" charset="0"/>
                <a:cs typeface="NikoshBAN" pitchFamily="2" charset="0"/>
              </a:rPr>
              <a:t>ইহা ৬ প্রকার । যথা ;</a:t>
            </a:r>
            <a:endParaRPr lang="en-US" sz="6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Right Arrow 3"/>
          <p:cNvSpPr/>
          <p:nvPr/>
        </p:nvSpPr>
        <p:spPr>
          <a:xfrm rot="5400000">
            <a:off x="3892970" y="5928775"/>
            <a:ext cx="938959" cy="4953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39676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363754725"/>
              </p:ext>
            </p:extLst>
          </p:nvPr>
        </p:nvGraphicFramePr>
        <p:xfrm>
          <a:off x="0" y="-19050"/>
          <a:ext cx="8991600" cy="66484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7149078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74638"/>
            <a:ext cx="8382000" cy="1143000"/>
          </a:xfrm>
        </p:spPr>
        <p:txBody>
          <a:bodyPr>
            <a:normAutofit fontScale="90000"/>
          </a:bodyPr>
          <a:lstStyle/>
          <a:p>
            <a:pPr lvl="0"/>
            <a:r>
              <a:rPr lang="bn-BD" sz="6700" b="1" dirty="0">
                <a:latin typeface="NikoshBAN" pitchFamily="2" charset="0"/>
                <a:cs typeface="NikoshBAN" pitchFamily="2" charset="0"/>
              </a:rPr>
              <a:t>কর্তৃকারক</a:t>
            </a:r>
            <a:r>
              <a:rPr lang="en-US" b="1" dirty="0"/>
              <a:t/>
            </a:r>
            <a:br>
              <a:rPr lang="en-US" b="1" dirty="0"/>
            </a:b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1066800"/>
            <a:ext cx="7467600" cy="1600199"/>
          </a:xfrm>
        </p:spPr>
        <p:txBody>
          <a:bodyPr>
            <a:noAutofit/>
          </a:bodyPr>
          <a:lstStyle/>
          <a:p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যিনি ক্রিয়া সম্পাদন করেন তাকেই </a:t>
            </a:r>
            <a:r>
              <a:rPr lang="bn-BD" sz="4000" b="1" dirty="0" smtClean="0">
                <a:latin typeface="NikoshBAN" pitchFamily="2" charset="0"/>
                <a:cs typeface="NikoshBAN" pitchFamily="2" charset="0"/>
              </a:rPr>
              <a:t>কর্তৃকারক </a:t>
            </a:r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বলে। যেমনঃ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4000" b="1" u="sng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তানজীর</a:t>
            </a:r>
            <a:r>
              <a:rPr lang="bn-BD" sz="4000" b="1" u="sng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4000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পা দিয়ে মাঠে বল খেলে ।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941" t="8319" r="2414" b="25852"/>
          <a:stretch/>
        </p:blipFill>
        <p:spPr>
          <a:xfrm>
            <a:off x="5562600" y="3652110"/>
            <a:ext cx="3200399" cy="299092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103" t="10567" r="26110" b="15006"/>
          <a:stretch/>
        </p:blipFill>
        <p:spPr>
          <a:xfrm>
            <a:off x="1143000" y="3364988"/>
            <a:ext cx="2743200" cy="339094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502920" y="4114800"/>
            <a:ext cx="826008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9600" b="1" dirty="0">
                <a:solidFill>
                  <a:srgbClr val="00B0F0"/>
                </a:solidFill>
              </a:rPr>
              <a:t>কর্তৃকারক</a:t>
            </a:r>
            <a:endParaRPr lang="en-US" sz="9600" dirty="0">
              <a:solidFill>
                <a:srgbClr val="00B0F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86018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2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2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ircuit">
  <a:themeElements>
    <a:clrScheme name="Circuit">
      <a:dk1>
        <a:sysClr val="windowText" lastClr="000000"/>
      </a:dk1>
      <a:lt1>
        <a:sysClr val="window" lastClr="FFFFFF"/>
      </a:lt1>
      <a:dk2>
        <a:srgbClr val="134770"/>
      </a:dk2>
      <a:lt2>
        <a:srgbClr val="82FFFF"/>
      </a:lt2>
      <a:accent1>
        <a:srgbClr val="9ACD4C"/>
      </a:accent1>
      <a:accent2>
        <a:srgbClr val="FAA93A"/>
      </a:accent2>
      <a:accent3>
        <a:srgbClr val="D35940"/>
      </a:accent3>
      <a:accent4>
        <a:srgbClr val="B258D3"/>
      </a:accent4>
      <a:accent5>
        <a:srgbClr val="63A0CC"/>
      </a:accent5>
      <a:accent6>
        <a:srgbClr val="8AC4A7"/>
      </a:accent6>
      <a:hlink>
        <a:srgbClr val="B8FA56"/>
      </a:hlink>
      <a:folHlink>
        <a:srgbClr val="7AF8CC"/>
      </a:folHlink>
    </a:clrScheme>
    <a:fontScheme name="Circuit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ircuit">
      <a:fillStyleLst>
        <a:solidFill>
          <a:schemeClr val="phClr"/>
        </a:solidFill>
        <a:gradFill rotWithShape="1">
          <a:gsLst>
            <a:gs pos="0">
              <a:schemeClr val="phClr">
                <a:tint val="58000"/>
                <a:satMod val="108000"/>
                <a:lumMod val="110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040000" scaled="0"/>
        </a:gradFill>
        <a:gradFill rotWithShape="1">
          <a:gsLst>
            <a:gs pos="0">
              <a:schemeClr val="phClr">
                <a:tint val="94000"/>
                <a:satMod val="105000"/>
                <a:lumMod val="102000"/>
              </a:schemeClr>
            </a:gs>
            <a:gs pos="100000">
              <a:schemeClr val="phClr">
                <a:shade val="74000"/>
                <a:satMod val="128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94000"/>
                <a:satMod val="148000"/>
                <a:lumMod val="150000"/>
              </a:schemeClr>
            </a:gs>
            <a:gs pos="100000">
              <a:schemeClr val="phClr">
                <a:shade val="92000"/>
                <a:hueMod val="104000"/>
                <a:satMod val="140000"/>
                <a:lumMod val="68000"/>
              </a:schemeClr>
            </a:gs>
          </a:gsLst>
          <a:lin ang="5040000" scaled="0"/>
        </a:gradFill>
        <a:blipFill>
          <a:blip xmlns:r="http://schemas.openxmlformats.org/officeDocument/2006/relationships" r:embed="rId1">
            <a:duotone>
              <a:schemeClr val="phClr">
                <a:shade val="88000"/>
                <a:hueMod val="106000"/>
                <a:satMod val="140000"/>
                <a:lumMod val="54000"/>
              </a:schemeClr>
              <a:schemeClr val="phClr">
                <a:tint val="98000"/>
                <a:hueMod val="90000"/>
                <a:satMod val="150000"/>
                <a:lumMod val="16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ircuit" id="{0AC2F7E7-15F5-431C-B2A2-456FE929F56C}" vid="{0911B802-464C-4241-8DD9-B60FF88E379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TM04033919[[fn=Circuit]]</Template>
  <TotalTime>491</TotalTime>
  <Words>317</Words>
  <Application>Microsoft Office PowerPoint</Application>
  <PresentationFormat>On-screen Show (4:3)</PresentationFormat>
  <Paragraphs>73</Paragraphs>
  <Slides>18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6" baseType="lpstr">
      <vt:lpstr>Arial</vt:lpstr>
      <vt:lpstr>NikoshBAN</vt:lpstr>
      <vt:lpstr>Trebuchet MS</vt:lpstr>
      <vt:lpstr>Tw Cen MT</vt:lpstr>
      <vt:lpstr>Vladimir Script</vt:lpstr>
      <vt:lpstr>Vrinda</vt:lpstr>
      <vt:lpstr>Wingdings</vt:lpstr>
      <vt:lpstr>Circuit</vt:lpstr>
      <vt:lpstr>স্বাগতম</vt:lpstr>
      <vt:lpstr>PowerPoint Presentation</vt:lpstr>
      <vt:lpstr>আজকের বিষয়ঃ বাংলা ২য় পত্র শ্রেণীঃ৭ম পাঠঃ ব্যাকরণ (১৩ ও ১৪ পাঠ) সময়ঃ ৪০ মিনিট তারিখঃ 24/10/২০১9 </vt:lpstr>
      <vt:lpstr>PowerPoint Presentation</vt:lpstr>
      <vt:lpstr>তোমরা কি কেউ ছবি গুলো সম্পর্কে বলতে পারবে?</vt:lpstr>
      <vt:lpstr>PowerPoint Presentation</vt:lpstr>
      <vt:lpstr>PowerPoint Presentation</vt:lpstr>
      <vt:lpstr>PowerPoint Presentation</vt:lpstr>
      <vt:lpstr>কর্তৃকারক </vt:lpstr>
      <vt:lpstr>কর্মকারক </vt:lpstr>
      <vt:lpstr>করণকারক </vt:lpstr>
      <vt:lpstr>সম্প্রদান কারক </vt:lpstr>
      <vt:lpstr> অপাদান কারক </vt:lpstr>
      <vt:lpstr>অধিকরণ কারক </vt:lpstr>
      <vt:lpstr>PowerPoint Presentation</vt:lpstr>
      <vt:lpstr> মূল্যায়ন</vt:lpstr>
      <vt:lpstr>বাড়ীর কাজ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Abdullah al mamun</dc:creator>
  <cp:lastModifiedBy>Windows User</cp:lastModifiedBy>
  <cp:revision>176</cp:revision>
  <dcterms:created xsi:type="dcterms:W3CDTF">2006-08-16T00:00:00Z</dcterms:created>
  <dcterms:modified xsi:type="dcterms:W3CDTF">2019-10-23T22:55:53Z</dcterms:modified>
</cp:coreProperties>
</file>