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43" autoAdjust="0"/>
  </p:normalViewPr>
  <p:slideViewPr>
    <p:cSldViewPr>
      <p:cViewPr varScale="1">
        <p:scale>
          <a:sx n="54" d="100"/>
          <a:sy n="54" d="100"/>
        </p:scale>
        <p:origin x="14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644E4-C913-4166-8110-7FBE1F37B554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465C4-14B3-4475-B08F-FA0B12307E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7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465C4-14B3-4475-B08F-FA0B12307E1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86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f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304800"/>
            <a:ext cx="7119257" cy="1393825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9600" dirty="0" smtClean="0">
                <a:solidFill>
                  <a:srgbClr val="FF0000"/>
                </a:solidFill>
              </a:rPr>
              <a:t>Welcome</a:t>
            </a:r>
            <a:endParaRPr lang="en-US" sz="96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133600"/>
            <a:ext cx="707571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4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1549" y="291667"/>
            <a:ext cx="6019800" cy="1036638"/>
          </a:xfrm>
        </p:spPr>
        <p:txBody>
          <a:bodyPr/>
          <a:lstStyle/>
          <a:p>
            <a:r>
              <a:rPr lang="en-US" dirty="0" smtClean="0"/>
              <a:t>Look at the picture-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358785"/>
            <a:ext cx="7010400" cy="3624695"/>
          </a:xfrm>
        </p:spPr>
      </p:pic>
      <p:sp>
        <p:nvSpPr>
          <p:cNvPr id="5" name="TextBox 4"/>
          <p:cNvSpPr txBox="1"/>
          <p:nvPr/>
        </p:nvSpPr>
        <p:spPr>
          <a:xfrm>
            <a:off x="381000" y="5237946"/>
            <a:ext cx="4310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She is </a:t>
            </a:r>
            <a:r>
              <a:rPr lang="en-US" sz="2800" b="1" u="sng" dirty="0" smtClean="0"/>
              <a:t>enjoying  </a:t>
            </a:r>
            <a:r>
              <a:rPr lang="en-US" sz="2800" dirty="0" smtClean="0"/>
              <a:t>Scenery of river.</a:t>
            </a:r>
            <a:endParaRPr lang="en-US" sz="28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57150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Enjoy= verb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8277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102524"/>
            <a:ext cx="6248400" cy="960438"/>
          </a:xfrm>
        </p:spPr>
        <p:txBody>
          <a:bodyPr>
            <a:normAutofit/>
          </a:bodyPr>
          <a:lstStyle/>
          <a:p>
            <a:r>
              <a:rPr lang="en-US" sz="5400" dirty="0" smtClean="0"/>
              <a:t>Look at the picture-</a:t>
            </a:r>
            <a:endParaRPr lang="en-US" sz="54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31" y="1232480"/>
            <a:ext cx="7239000" cy="3300412"/>
          </a:xfrm>
        </p:spPr>
      </p:pic>
      <p:sp>
        <p:nvSpPr>
          <p:cNvPr id="5" name="TextBox 4"/>
          <p:cNvSpPr txBox="1"/>
          <p:nvPr/>
        </p:nvSpPr>
        <p:spPr>
          <a:xfrm>
            <a:off x="720090" y="4669951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She enjoy the scenery </a:t>
            </a:r>
            <a:r>
              <a:rPr lang="en-US" sz="2400" u="sng" dirty="0" smtClean="0"/>
              <a:t>happily</a:t>
            </a:r>
            <a:endParaRPr lang="en-US" sz="24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4343400" y="5867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Happily/ Regularly= Adverb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863221" y="5405735"/>
            <a:ext cx="3933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She goes to </a:t>
            </a:r>
            <a:r>
              <a:rPr lang="en-US" sz="2400" u="sng" dirty="0" smtClean="0"/>
              <a:t>regularly</a:t>
            </a: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29302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91316"/>
            <a:ext cx="6477000" cy="960438"/>
          </a:xfrm>
        </p:spPr>
        <p:txBody>
          <a:bodyPr>
            <a:normAutofit/>
          </a:bodyPr>
          <a:lstStyle/>
          <a:p>
            <a:r>
              <a:rPr lang="en-US" sz="5400" dirty="0" smtClean="0"/>
              <a:t>Look at the picture-</a:t>
            </a:r>
            <a:endParaRPr lang="en-US" sz="5400" dirty="0"/>
          </a:p>
        </p:txBody>
      </p:sp>
      <p:pic>
        <p:nvPicPr>
          <p:cNvPr id="10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52600"/>
            <a:ext cx="4876254" cy="3086100"/>
          </a:xfrm>
        </p:spPr>
      </p:pic>
      <p:sp>
        <p:nvSpPr>
          <p:cNvPr id="5" name="TextBox 4"/>
          <p:cNvSpPr txBox="1"/>
          <p:nvPr/>
        </p:nvSpPr>
        <p:spPr>
          <a:xfrm>
            <a:off x="5257800" y="17526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She is walking </a:t>
            </a:r>
            <a:r>
              <a:rPr lang="en-US" sz="2400" b="1" u="sng" dirty="0" smtClean="0"/>
              <a:t>in </a:t>
            </a:r>
            <a:r>
              <a:rPr lang="en-US" sz="2400" dirty="0" smtClean="0"/>
              <a:t>sea beach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50292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In/at/with/to</a:t>
            </a:r>
            <a:r>
              <a:rPr lang="en-US" sz="2800" dirty="0" smtClean="0"/>
              <a:t>= preposition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192484" y="24384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She looks </a:t>
            </a:r>
            <a:r>
              <a:rPr lang="en-US" sz="2400" b="1" u="sng" dirty="0" smtClean="0"/>
              <a:t>at</a:t>
            </a:r>
            <a:r>
              <a:rPr lang="en-US" sz="2400" dirty="0" smtClean="0"/>
              <a:t> his father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257800" y="32004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She goes </a:t>
            </a:r>
            <a:r>
              <a:rPr lang="en-US" sz="2400" b="1" u="sng" dirty="0" smtClean="0"/>
              <a:t>with</a:t>
            </a:r>
            <a:r>
              <a:rPr lang="en-US" sz="2400" dirty="0" smtClean="0"/>
              <a:t> his father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41148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She wants </a:t>
            </a:r>
            <a:r>
              <a:rPr lang="en-US" sz="2400" b="1" u="sng" dirty="0" smtClean="0"/>
              <a:t>to</a:t>
            </a:r>
            <a:r>
              <a:rPr lang="en-US" sz="2400" dirty="0" smtClean="0"/>
              <a:t> go their again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522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4880"/>
            <a:ext cx="7620000" cy="1036638"/>
          </a:xfrm>
        </p:spPr>
        <p:txBody>
          <a:bodyPr>
            <a:normAutofit/>
          </a:bodyPr>
          <a:lstStyle/>
          <a:p>
            <a:r>
              <a:rPr lang="en-US" sz="6000" dirty="0" smtClean="0"/>
              <a:t>Look at the picture-</a:t>
            </a:r>
            <a:endParaRPr lang="en-US" sz="6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50" y="1294532"/>
            <a:ext cx="2838050" cy="277301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00" y="1265238"/>
            <a:ext cx="3200400" cy="27536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7150" y="4124980"/>
            <a:ext cx="3111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Jasimuddin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4186535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Shamsur</a:t>
            </a:r>
            <a:r>
              <a:rPr lang="en-US" sz="2400" dirty="0" smtClean="0"/>
              <a:t> Rahman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4783072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/>
              <a:t>Jasimuddin</a:t>
            </a:r>
            <a:r>
              <a:rPr lang="en-US" sz="3600" u="sng" dirty="0" smtClean="0"/>
              <a:t> </a:t>
            </a:r>
            <a:r>
              <a:rPr lang="en-US" sz="3600" u="sng" dirty="0" smtClean="0">
                <a:solidFill>
                  <a:srgbClr val="FF0000"/>
                </a:solidFill>
              </a:rPr>
              <a:t>and</a:t>
            </a:r>
            <a:r>
              <a:rPr lang="en-US" sz="3600" u="sng" dirty="0" smtClean="0"/>
              <a:t> </a:t>
            </a:r>
            <a:r>
              <a:rPr lang="en-US" sz="3600" dirty="0" err="1" smtClean="0"/>
              <a:t>Shamsur</a:t>
            </a:r>
            <a:r>
              <a:rPr lang="en-US" sz="3600" dirty="0" smtClean="0"/>
              <a:t> Rahman are poet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0" y="60960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And= conjunction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836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33191"/>
            <a:ext cx="6019800" cy="884238"/>
          </a:xfrm>
        </p:spPr>
        <p:txBody>
          <a:bodyPr>
            <a:noAutofit/>
          </a:bodyPr>
          <a:lstStyle/>
          <a:p>
            <a:r>
              <a:rPr lang="en-US" sz="5400" dirty="0" smtClean="0"/>
              <a:t>Look at the picture-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4108574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Hurrah! </a:t>
            </a:r>
            <a:r>
              <a:rPr lang="en-US" sz="3200" dirty="0" smtClean="0"/>
              <a:t>I have gone to Cox’s </a:t>
            </a:r>
            <a:r>
              <a:rPr lang="en-US" sz="3200" dirty="0" err="1" smtClean="0"/>
              <a:t>Bazar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51816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Hurrah! = Interjection</a:t>
            </a:r>
            <a:endParaRPr lang="en-US" sz="2800" dirty="0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143000"/>
            <a:ext cx="6553200" cy="2758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21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950720" y="2438400"/>
            <a:ext cx="3733800" cy="1676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Parts of speech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9538" y="1219942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1.Noun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1260067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2.Pronoun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701923" y="2209800"/>
            <a:ext cx="1460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4.Verb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" y="3886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5.Adverb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638800" y="38862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6. </a:t>
            </a:r>
            <a:r>
              <a:rPr lang="en-US" sz="2800" dirty="0" err="1" smtClean="0"/>
              <a:t>Preposetion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1787" y="5191780"/>
            <a:ext cx="239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7.Conjunction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 flipH="1">
            <a:off x="5638800" y="5105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8.Interjection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2219980"/>
            <a:ext cx="1862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3.Adjective</a:t>
            </a:r>
            <a:endParaRPr lang="en-US" sz="28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447800" y="133191"/>
            <a:ext cx="6019800" cy="884238"/>
          </a:xfrm>
        </p:spPr>
        <p:txBody>
          <a:bodyPr>
            <a:noAutofit/>
          </a:bodyPr>
          <a:lstStyle/>
          <a:p>
            <a:r>
              <a:rPr lang="en-US" sz="5400" dirty="0" smtClean="0"/>
              <a:t>Look at the picture-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7239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5562600" cy="808038"/>
          </a:xfrm>
        </p:spPr>
        <p:txBody>
          <a:bodyPr/>
          <a:lstStyle/>
          <a:p>
            <a:r>
              <a:rPr lang="en-US" dirty="0" smtClean="0"/>
              <a:t>Individual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1"/>
            <a:ext cx="8153400" cy="990599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 smtClean="0"/>
              <a:t>How many kinds of parts of speech? with 3 example.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718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152400"/>
            <a:ext cx="5486400" cy="960438"/>
          </a:xfrm>
        </p:spPr>
        <p:txBody>
          <a:bodyPr/>
          <a:lstStyle/>
          <a:p>
            <a:r>
              <a:rPr lang="en-US" dirty="0" smtClean="0"/>
              <a:t>Group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495800"/>
          </a:xfrm>
        </p:spPr>
        <p:txBody>
          <a:bodyPr/>
          <a:lstStyle/>
          <a:p>
            <a:r>
              <a:rPr lang="en-US" dirty="0" smtClean="0"/>
              <a:t>Write down the name of all kinds of parts of speech. With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438400"/>
            <a:ext cx="6858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3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85651"/>
            <a:ext cx="7010400" cy="1265238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Evaluation</a:t>
            </a:r>
            <a:endParaRPr lang="en-US" sz="6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75283"/>
            <a:ext cx="8229600" cy="452596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Which parts of speech are the underlined word?</a:t>
            </a:r>
          </a:p>
          <a:p>
            <a:r>
              <a:rPr lang="en-US" u="sng" dirty="0" smtClean="0"/>
              <a:t>Every mother </a:t>
            </a:r>
            <a:r>
              <a:rPr lang="en-US" dirty="0" smtClean="0"/>
              <a:t>loves her child .</a:t>
            </a:r>
          </a:p>
          <a:p>
            <a:r>
              <a:rPr lang="en-US" u="sng" dirty="0" smtClean="0"/>
              <a:t>She </a:t>
            </a:r>
            <a:r>
              <a:rPr lang="en-US" dirty="0" smtClean="0"/>
              <a:t>is a good girl</a:t>
            </a:r>
          </a:p>
          <a:p>
            <a:r>
              <a:rPr lang="en-US" dirty="0" smtClean="0"/>
              <a:t>He is  </a:t>
            </a:r>
            <a:r>
              <a:rPr lang="en-US" u="sng" dirty="0" smtClean="0"/>
              <a:t>good </a:t>
            </a:r>
          </a:p>
          <a:p>
            <a:r>
              <a:rPr lang="en-US" dirty="0" err="1" smtClean="0"/>
              <a:t>Runa</a:t>
            </a:r>
            <a:r>
              <a:rPr lang="en-US" dirty="0" smtClean="0"/>
              <a:t> is </a:t>
            </a:r>
            <a:r>
              <a:rPr lang="en-US" u="sng" dirty="0" smtClean="0"/>
              <a:t>visiting</a:t>
            </a:r>
            <a:r>
              <a:rPr lang="en-US" dirty="0" smtClean="0"/>
              <a:t> cox’s bazar</a:t>
            </a:r>
          </a:p>
          <a:p>
            <a:r>
              <a:rPr lang="en-US" dirty="0" smtClean="0"/>
              <a:t>He teaches us very </a:t>
            </a:r>
            <a:r>
              <a:rPr lang="en-US" u="sng" dirty="0" smtClean="0"/>
              <a:t>finely </a:t>
            </a:r>
            <a:endParaRPr lang="en-US" dirty="0"/>
          </a:p>
          <a:p>
            <a:r>
              <a:rPr lang="en-US" dirty="0" smtClean="0"/>
              <a:t>The books is</a:t>
            </a:r>
            <a:r>
              <a:rPr lang="en-US" u="sng" dirty="0" smtClean="0"/>
              <a:t> on</a:t>
            </a:r>
            <a:r>
              <a:rPr lang="en-US" dirty="0" smtClean="0"/>
              <a:t> the table.</a:t>
            </a:r>
          </a:p>
          <a:p>
            <a:r>
              <a:rPr lang="en-US" dirty="0" smtClean="0"/>
              <a:t>Raju </a:t>
            </a:r>
            <a:r>
              <a:rPr lang="en-US" b="1" u="sng" dirty="0" smtClean="0"/>
              <a:t>and</a:t>
            </a:r>
            <a:r>
              <a:rPr lang="en-US" dirty="0" smtClean="0"/>
              <a:t> </a:t>
            </a:r>
            <a:r>
              <a:rPr lang="en-US" dirty="0" err="1" smtClean="0"/>
              <a:t>Kajim</a:t>
            </a:r>
            <a:r>
              <a:rPr lang="en-US" dirty="0" smtClean="0"/>
              <a:t> are friend </a:t>
            </a:r>
          </a:p>
          <a:p>
            <a:r>
              <a:rPr lang="en-US" u="sng" dirty="0" smtClean="0"/>
              <a:t>Hurrah ! </a:t>
            </a:r>
            <a:r>
              <a:rPr lang="en-US" dirty="0" smtClean="0"/>
              <a:t>we have won the game.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43600" y="1911198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 Noun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943600" y="2514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Pronoun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943600" y="3370944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4. Verb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5267980"/>
            <a:ext cx="2743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8. </a:t>
            </a:r>
            <a:r>
              <a:rPr lang="en-US" sz="2800" dirty="0" err="1" smtClean="0"/>
              <a:t>Interjunction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4343400"/>
            <a:ext cx="24129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6. Preposition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943600" y="4796135"/>
            <a:ext cx="24129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7. Conjunction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943600" y="28956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3. Adjective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638800" y="3810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5. Adverb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920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239000" cy="1036638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Home work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371600"/>
            <a:ext cx="7924800" cy="2057400"/>
          </a:xfrm>
        </p:spPr>
        <p:txBody>
          <a:bodyPr/>
          <a:lstStyle/>
          <a:p>
            <a:r>
              <a:rPr lang="en-US" dirty="0" smtClean="0"/>
              <a:t>Write down the </a:t>
            </a:r>
            <a:r>
              <a:rPr lang="en-US" dirty="0" err="1" smtClean="0"/>
              <a:t>defination</a:t>
            </a:r>
            <a:r>
              <a:rPr lang="en-US" dirty="0" smtClean="0"/>
              <a:t> of all kinds of parts of speech with example.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590800"/>
            <a:ext cx="6858000" cy="360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03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86600" cy="103663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5400" dirty="0" smtClean="0"/>
              <a:t> </a:t>
            </a:r>
            <a:r>
              <a:rPr lang="en-US" sz="6000" dirty="0" smtClean="0"/>
              <a:t>Teacher’s introduction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7290" y="1981200"/>
            <a:ext cx="7543800" cy="429736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 smtClean="0"/>
              <a:t>Md. </a:t>
            </a:r>
            <a:r>
              <a:rPr lang="en-US" sz="4400" b="1" dirty="0" err="1" smtClean="0"/>
              <a:t>Soriful</a:t>
            </a:r>
            <a:r>
              <a:rPr lang="en-US" sz="4400" b="1" dirty="0" smtClean="0"/>
              <a:t> Islam</a:t>
            </a:r>
          </a:p>
          <a:p>
            <a:pPr marL="0" indent="0">
              <a:buNone/>
            </a:pPr>
            <a:r>
              <a:rPr lang="en-US" sz="4400" dirty="0" smtClean="0"/>
              <a:t>Assistant Teacher </a:t>
            </a:r>
          </a:p>
          <a:p>
            <a:pPr marL="0" indent="0">
              <a:buNone/>
            </a:pPr>
            <a:r>
              <a:rPr lang="en-US" sz="4400" dirty="0" err="1" smtClean="0"/>
              <a:t>Chowrapara</a:t>
            </a:r>
            <a:r>
              <a:rPr lang="en-US" sz="4400" dirty="0" smtClean="0"/>
              <a:t> </a:t>
            </a:r>
            <a:r>
              <a:rPr lang="en-US" sz="4400" dirty="0" err="1" smtClean="0"/>
              <a:t>Fazil</a:t>
            </a:r>
            <a:r>
              <a:rPr lang="en-US" sz="4400" dirty="0" smtClean="0"/>
              <a:t> </a:t>
            </a:r>
            <a:r>
              <a:rPr lang="en-US" sz="4400" dirty="0" err="1" smtClean="0"/>
              <a:t>Madrasha</a:t>
            </a:r>
            <a:endParaRPr lang="en-US" sz="4400" dirty="0" smtClean="0"/>
          </a:p>
          <a:p>
            <a:pPr marL="0" indent="0">
              <a:buNone/>
            </a:pPr>
            <a:r>
              <a:rPr lang="en-US" sz="4000" dirty="0" err="1" smtClean="0"/>
              <a:t>Niamatpur</a:t>
            </a:r>
            <a:r>
              <a:rPr lang="en-US" sz="4000" dirty="0" smtClean="0"/>
              <a:t>, </a:t>
            </a:r>
            <a:r>
              <a:rPr lang="en-US" sz="4000" dirty="0" err="1" smtClean="0"/>
              <a:t>Naogaon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r>
              <a:rPr lang="en-US" sz="3600" dirty="0" smtClean="0"/>
              <a:t>soriful03@gmail.com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63143" y="1365990"/>
            <a:ext cx="2282499" cy="223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37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153400" cy="1752600"/>
          </a:xfrm>
        </p:spPr>
        <p:txBody>
          <a:bodyPr>
            <a:noAutofit/>
          </a:bodyPr>
          <a:lstStyle/>
          <a:p>
            <a:r>
              <a:rPr lang="en-US" sz="13800" dirty="0" smtClean="0"/>
              <a:t>Thank you</a:t>
            </a:r>
            <a:endParaRPr lang="en-US" sz="13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057400"/>
            <a:ext cx="7391400" cy="4114799"/>
          </a:xfrm>
        </p:spPr>
      </p:pic>
    </p:spTree>
    <p:extLst>
      <p:ext uri="{BB962C8B-B14F-4D97-AF65-F5344CB8AC3E}">
        <p14:creationId xmlns:p14="http://schemas.microsoft.com/office/powerpoint/2010/main" val="333901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8600"/>
            <a:ext cx="7086600" cy="1676400"/>
          </a:xfrm>
        </p:spPr>
        <p:txBody>
          <a:bodyPr>
            <a:noAutofit/>
          </a:bodyPr>
          <a:lstStyle/>
          <a:p>
            <a:r>
              <a:rPr lang="en-US" sz="6000" dirty="0" smtClean="0"/>
              <a:t>Lesson’s introduction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76600"/>
            <a:ext cx="6553200" cy="23622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5400" dirty="0" smtClean="0"/>
              <a:t>Subject- English 2</a:t>
            </a:r>
            <a:r>
              <a:rPr lang="en-US" sz="5400" baseline="30000" dirty="0" smtClean="0"/>
              <a:t>nd</a:t>
            </a:r>
          </a:p>
          <a:p>
            <a:pPr algn="ctr"/>
            <a:r>
              <a:rPr lang="en-US" sz="6900" baseline="30000" dirty="0" smtClean="0"/>
              <a:t>Class-  Six</a:t>
            </a:r>
            <a:endParaRPr lang="en-US" sz="6900" dirty="0" smtClean="0"/>
          </a:p>
          <a:p>
            <a:pPr algn="ctr"/>
            <a:r>
              <a:rPr lang="en-US" sz="4000" dirty="0" smtClean="0"/>
              <a:t>Time -45 </a:t>
            </a:r>
            <a:r>
              <a:rPr lang="en-US" sz="4000" dirty="0" err="1" smtClean="0"/>
              <a:t>Minuts</a:t>
            </a:r>
            <a:endParaRPr lang="en-US" sz="4000" dirty="0" smtClean="0"/>
          </a:p>
          <a:p>
            <a:pPr algn="ctr"/>
            <a:r>
              <a:rPr lang="en-US" sz="3600" dirty="0" smtClean="0"/>
              <a:t>Date-07.10.2019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7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201686"/>
            <a:ext cx="3352799" cy="23843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446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Look at the picture ;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86446"/>
            <a:ext cx="3069769" cy="239959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379" y="4178412"/>
            <a:ext cx="3408421" cy="21206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178412"/>
            <a:ext cx="3450768" cy="21938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50620" y="3586044"/>
            <a:ext cx="1780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err="1" smtClean="0">
                <a:solidFill>
                  <a:srgbClr val="FF0000"/>
                </a:solidFill>
              </a:rPr>
              <a:t>Runa</a:t>
            </a:r>
            <a:r>
              <a:rPr lang="en-US" dirty="0" smtClean="0"/>
              <a:t> is student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3546544"/>
            <a:ext cx="2897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She</a:t>
            </a:r>
            <a:r>
              <a:rPr lang="en-US" dirty="0"/>
              <a:t> </a:t>
            </a:r>
            <a:r>
              <a:rPr lang="en-US" dirty="0" smtClean="0"/>
              <a:t>is enjoying  </a:t>
            </a:r>
            <a:r>
              <a:rPr lang="en-US" dirty="0"/>
              <a:t>the scenery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6354975"/>
            <a:ext cx="219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She </a:t>
            </a:r>
            <a:r>
              <a:rPr lang="en-US" dirty="0" smtClean="0">
                <a:solidFill>
                  <a:srgbClr val="FF0000"/>
                </a:solidFill>
              </a:rPr>
              <a:t>works</a:t>
            </a:r>
            <a:r>
              <a:rPr lang="en-US" dirty="0" smtClean="0"/>
              <a:t> computer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48400" y="6330283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rose is </a:t>
            </a:r>
            <a:r>
              <a:rPr lang="en-US" u="sng" dirty="0" smtClean="0">
                <a:solidFill>
                  <a:srgbClr val="FF0000"/>
                </a:solidFill>
              </a:rPr>
              <a:t>very</a:t>
            </a:r>
            <a:r>
              <a:rPr lang="en-US" dirty="0" smtClean="0"/>
              <a:t> </a:t>
            </a:r>
            <a:r>
              <a:rPr lang="en-US" u="sng" dirty="0" smtClean="0">
                <a:solidFill>
                  <a:srgbClr val="00B0F0"/>
                </a:solidFill>
              </a:rPr>
              <a:t>nice</a:t>
            </a:r>
            <a:endParaRPr lang="en-US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41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76962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dirty="0" smtClean="0"/>
              <a:t>Today’s lesson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124200"/>
            <a:ext cx="8534400" cy="1828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dirty="0" smtClean="0"/>
              <a:t>Parts of speech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11781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6477000" cy="1112838"/>
          </a:xfrm>
        </p:spPr>
        <p:txBody>
          <a:bodyPr>
            <a:normAutofit/>
          </a:bodyPr>
          <a:lstStyle/>
          <a:p>
            <a:r>
              <a:rPr lang="en-US" sz="6000" dirty="0" smtClean="0"/>
              <a:t>Learning outcome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dirty="0" smtClean="0"/>
              <a:t>By the end of the </a:t>
            </a:r>
            <a:r>
              <a:rPr lang="en-US" sz="4400" dirty="0" err="1" smtClean="0"/>
              <a:t>lesson,the</a:t>
            </a:r>
            <a:r>
              <a:rPr lang="en-US" sz="4400" dirty="0" smtClean="0"/>
              <a:t> students will be able </a:t>
            </a:r>
            <a:r>
              <a:rPr lang="en-US" dirty="0" smtClean="0"/>
              <a:t>–</a:t>
            </a:r>
          </a:p>
          <a:p>
            <a:r>
              <a:rPr lang="en-US" sz="4000" dirty="0" smtClean="0"/>
              <a:t>To explain parts of speech.</a:t>
            </a:r>
          </a:p>
          <a:p>
            <a:r>
              <a:rPr lang="en-US" sz="4000" dirty="0" smtClean="0"/>
              <a:t>To classify parts of speech.</a:t>
            </a:r>
          </a:p>
          <a:p>
            <a:r>
              <a:rPr lang="en-US" sz="4000" dirty="0" smtClean="0"/>
              <a:t>To fill in the blank with parts of speech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9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781800" cy="960438"/>
          </a:xfrm>
        </p:spPr>
        <p:txBody>
          <a:bodyPr>
            <a:normAutofit/>
          </a:bodyPr>
          <a:lstStyle/>
          <a:p>
            <a:r>
              <a:rPr lang="en-US" sz="6000" dirty="0" smtClean="0"/>
              <a:t>Look at the picture </a:t>
            </a:r>
            <a:r>
              <a:rPr lang="en-US" dirty="0" smtClean="0"/>
              <a:t>-</a:t>
            </a:r>
            <a:endParaRPr lang="en-US" dirty="0"/>
          </a:p>
        </p:txBody>
      </p:sp>
      <p:pic>
        <p:nvPicPr>
          <p:cNvPr id="8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194129"/>
            <a:ext cx="3733800" cy="3382962"/>
          </a:xfrm>
        </p:spPr>
      </p:pic>
      <p:sp>
        <p:nvSpPr>
          <p:cNvPr id="3" name="TextBox 2"/>
          <p:cNvSpPr txBox="1"/>
          <p:nvPr/>
        </p:nvSpPr>
        <p:spPr>
          <a:xfrm>
            <a:off x="1905000" y="4749225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Runa</a:t>
            </a:r>
            <a:r>
              <a:rPr lang="en-US" sz="3200" dirty="0" smtClean="0"/>
              <a:t> is a good girl.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901190" y="5678269"/>
            <a:ext cx="15240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Runa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3924300" y="5678269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Name= Noun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2912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0599"/>
            <a:ext cx="6629400" cy="1036638"/>
          </a:xfrm>
        </p:spPr>
        <p:txBody>
          <a:bodyPr>
            <a:normAutofit/>
          </a:bodyPr>
          <a:lstStyle/>
          <a:p>
            <a:r>
              <a:rPr lang="en-US" sz="5400" dirty="0" smtClean="0"/>
              <a:t>Look at the picture-</a:t>
            </a:r>
            <a:endParaRPr lang="en-US" sz="5400" dirty="0"/>
          </a:p>
        </p:txBody>
      </p:sp>
      <p:pic>
        <p:nvPicPr>
          <p:cNvPr id="7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1" y="1600200"/>
            <a:ext cx="6096000" cy="2971800"/>
          </a:xfrm>
        </p:spPr>
      </p:pic>
      <p:sp>
        <p:nvSpPr>
          <p:cNvPr id="9" name="TextBox 8"/>
          <p:cNvSpPr txBox="1"/>
          <p:nvPr/>
        </p:nvSpPr>
        <p:spPr>
          <a:xfrm>
            <a:off x="533400" y="5029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Who is S</a:t>
            </a:r>
            <a:r>
              <a:rPr lang="en-US" sz="3600" u="sng" dirty="0" smtClean="0"/>
              <a:t>he?</a:t>
            </a:r>
            <a:endParaRPr lang="en-US" sz="36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4724400" y="500253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She/He</a:t>
            </a:r>
            <a:r>
              <a:rPr lang="en-US" sz="2800" dirty="0" smtClean="0"/>
              <a:t> = Pronoun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396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7596"/>
            <a:ext cx="7162800" cy="122640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Look at the picture-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1524000"/>
            <a:ext cx="4724400" cy="4525963"/>
          </a:xfrm>
        </p:spPr>
        <p:txBody>
          <a:bodyPr/>
          <a:lstStyle/>
          <a:p>
            <a:r>
              <a:rPr lang="en-US" dirty="0" smtClean="0"/>
              <a:t>                                                    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25515" y="4809472"/>
            <a:ext cx="4360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She is </a:t>
            </a:r>
            <a:r>
              <a:rPr lang="en-US" sz="4800" u="sng" dirty="0" smtClean="0"/>
              <a:t>good </a:t>
            </a:r>
            <a:r>
              <a:rPr lang="en-US" sz="4800" dirty="0" smtClean="0"/>
              <a:t>girl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086707" y="5876272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Good= adjective</a:t>
            </a:r>
            <a:endParaRPr lang="en-US" sz="4000" dirty="0"/>
          </a:p>
        </p:txBody>
      </p:sp>
      <p:pic>
        <p:nvPicPr>
          <p:cNvPr id="8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524000"/>
            <a:ext cx="5029200" cy="316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64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657</TotalTime>
  <Words>368</Words>
  <Application>Microsoft Office PowerPoint</Application>
  <PresentationFormat>On-screen Show (4:3)</PresentationFormat>
  <Paragraphs>94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Constantia</vt:lpstr>
      <vt:lpstr>Wingdings 2</vt:lpstr>
      <vt:lpstr>Flow</vt:lpstr>
      <vt:lpstr>Welcome</vt:lpstr>
      <vt:lpstr> Teacher’s introduction</vt:lpstr>
      <vt:lpstr>Lesson’s introduction</vt:lpstr>
      <vt:lpstr>Look at the picture ;</vt:lpstr>
      <vt:lpstr>Today’s lesson   </vt:lpstr>
      <vt:lpstr>Learning outcome</vt:lpstr>
      <vt:lpstr>Look at the picture -</vt:lpstr>
      <vt:lpstr>Look at the picture-</vt:lpstr>
      <vt:lpstr>Look at the picture-</vt:lpstr>
      <vt:lpstr>Look at the picture-</vt:lpstr>
      <vt:lpstr>Look at the picture-</vt:lpstr>
      <vt:lpstr>Look at the picture-</vt:lpstr>
      <vt:lpstr>Look at the picture-</vt:lpstr>
      <vt:lpstr>Look at the picture-</vt:lpstr>
      <vt:lpstr>Look at the picture-</vt:lpstr>
      <vt:lpstr>Individual Work</vt:lpstr>
      <vt:lpstr>Group work</vt:lpstr>
      <vt:lpstr>Evaluation</vt:lpstr>
      <vt:lpstr>Home work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Doel-1612i3</dc:creator>
  <cp:lastModifiedBy>Windows User</cp:lastModifiedBy>
  <cp:revision>162</cp:revision>
  <dcterms:created xsi:type="dcterms:W3CDTF">2006-08-16T00:00:00Z</dcterms:created>
  <dcterms:modified xsi:type="dcterms:W3CDTF">2019-10-11T17:25:25Z</dcterms:modified>
</cp:coreProperties>
</file>