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3" r:id="rId4"/>
    <p:sldId id="259" r:id="rId5"/>
    <p:sldId id="282" r:id="rId6"/>
    <p:sldId id="261" r:id="rId7"/>
    <p:sldId id="283" r:id="rId8"/>
    <p:sldId id="286" r:id="rId9"/>
    <p:sldId id="285" r:id="rId10"/>
    <p:sldId id="292" r:id="rId11"/>
    <p:sldId id="293" r:id="rId12"/>
    <p:sldId id="272" r:id="rId13"/>
    <p:sldId id="277" r:id="rId14"/>
    <p:sldId id="290" r:id="rId15"/>
    <p:sldId id="296" r:id="rId16"/>
    <p:sldId id="291" r:id="rId17"/>
    <p:sldId id="279" r:id="rId18"/>
    <p:sldId id="287" r:id="rId19"/>
    <p:sldId id="294" r:id="rId20"/>
    <p:sldId id="295" r:id="rId21"/>
    <p:sldId id="29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7530"/>
    <a:srgbClr val="BA7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8051" y="228600"/>
            <a:ext cx="2324099" cy="4572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WELCOME</a:t>
            </a:r>
            <a:r>
              <a:rPr lang="en-US" sz="4400" dirty="0" smtClean="0">
                <a:latin typeface="Monotype Corsiva" pitchFamily="66" charset="0"/>
                <a:cs typeface="Times New Roman" pitchFamily="18" charset="0"/>
              </a:rPr>
              <a:t> </a:t>
            </a:r>
            <a:endParaRPr lang="en-US" sz="44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9" y="1066800"/>
            <a:ext cx="7010401" cy="563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97053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3" y="2077527"/>
            <a:ext cx="8187801" cy="99478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does ‘servant of humanity’ mean in the text ?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352933"/>
            <a:ext cx="252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3299242"/>
            <a:ext cx="35952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 serve the needy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9053" y="4724400"/>
            <a:ext cx="843025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ts val="3000"/>
              </a:lnSpc>
              <a:buAutoNum type="arabicPeriod" startAt="2"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Why did Mother Teresa want be a missionary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0709" y="5536632"/>
            <a:ext cx="76338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Because she heard a voice within herself.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 rot="18996208">
            <a:off x="399320" y="808764"/>
            <a:ext cx="1380931" cy="381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MCQ</a:t>
            </a:r>
          </a:p>
        </p:txBody>
      </p:sp>
    </p:spTree>
    <p:extLst>
      <p:ext uri="{BB962C8B-B14F-4D97-AF65-F5344CB8AC3E}">
        <p14:creationId xmlns:p14="http://schemas.microsoft.com/office/powerpoint/2010/main" val="99704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36" y="1220128"/>
            <a:ext cx="7869382" cy="945922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 Mother Teresa set out to join the missionary  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of the Sisters of Loreto in the year-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444266"/>
            <a:ext cx="1600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b.  1928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436" y="3906931"/>
            <a:ext cx="854790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 Mother Teresa took her first vows at the age of 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9373" y="4892542"/>
            <a:ext cx="1066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21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30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52600"/>
            <a:ext cx="5715000" cy="23622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 : B</a:t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Read the text in A again and </a:t>
            </a:r>
            <a:b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answer the questions. 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2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did Mother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Teresa’s ancestors come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from 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610618"/>
            <a:ext cx="7813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Teresa’s ancestors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 from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Albania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79385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Where was her father’s home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331743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father’s home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at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Skopje in Macedonia.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386198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3"/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did she want to become a missionary 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234741"/>
            <a:ext cx="7813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wanted to become a missionary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spread the love of Christ.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33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807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ts val="3000"/>
              </a:lnSpc>
              <a:buAutoNum type="arabicPeriod" startAt="4"/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made her different from other girls at such an early age 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6" y="2895600"/>
            <a:ext cx="8382000" cy="1842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her early age, Mother Teresa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heard a voice 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inside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urged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to spread 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love of Christ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So, she decided to be a missionary. All these made her different from other girls.</a:t>
            </a:r>
          </a:p>
          <a:p>
            <a:pPr algn="just">
              <a:lnSpc>
                <a:spcPts val="1200"/>
              </a:lnSpc>
            </a:pPr>
            <a:endParaRPr lang="en-US" sz="3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31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words and expressions are used in the  text to describe this difference ? 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133600"/>
            <a:ext cx="8382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200"/>
              </a:lnSpc>
            </a:pPr>
            <a:endParaRPr lang="en-US" sz="3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000"/>
              </a:lnSpc>
            </a:pP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describe this difference, some words and phrases like, </a:t>
            </a:r>
          </a:p>
          <a:p>
            <a:pPr algn="just">
              <a:lnSpc>
                <a:spcPts val="1200"/>
              </a:lnSpc>
            </a:pPr>
            <a:endParaRPr lang="en-US" sz="3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 algn="just">
              <a:lnSpc>
                <a:spcPts val="3000"/>
              </a:lnSpc>
              <a:buFont typeface="+mj-lt"/>
              <a:buAutoNum type="romanLcPeriod"/>
            </a:pP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voice from within</a:t>
            </a:r>
          </a:p>
          <a:p>
            <a:pPr marL="1028700" lvl="1" indent="-571500" algn="just">
              <a:lnSpc>
                <a:spcPts val="3000"/>
              </a:lnSpc>
              <a:buFont typeface="+mj-lt"/>
              <a:buAutoNum type="romanLcPeriod"/>
            </a:pP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Urged</a:t>
            </a:r>
          </a:p>
          <a:p>
            <a:pPr marL="1028700" lvl="1" indent="-571500" algn="just">
              <a:lnSpc>
                <a:spcPts val="3000"/>
              </a:lnSpc>
              <a:buFont typeface="+mj-lt"/>
              <a:buAutoNum type="romanLcPeriod"/>
            </a:pP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 of Christ</a:t>
            </a:r>
          </a:p>
          <a:p>
            <a:pPr marL="1028700" lvl="1" indent="-571500" algn="just">
              <a:lnSpc>
                <a:spcPts val="3000"/>
              </a:lnSpc>
              <a:buFont typeface="+mj-lt"/>
              <a:buAutoNum type="romanLcPeriod"/>
            </a:pP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Missionary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 algn="just">
              <a:lnSpc>
                <a:spcPts val="3000"/>
              </a:lnSpc>
              <a:buFont typeface="+mj-lt"/>
              <a:buAutoNum type="romanLcPeriod"/>
            </a:pP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 of humanity etc. </a:t>
            </a:r>
          </a:p>
          <a:p>
            <a:pPr algn="just">
              <a:lnSpc>
                <a:spcPts val="1200"/>
              </a:lnSpc>
            </a:pP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000"/>
              </a:lnSpc>
            </a:pP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used in the text.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5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10668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What did Mother Teresa do in the first 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seventeen years in India ?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" y="32004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seventeen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 in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India, Mother Teresa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taught geography and theology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St. Mary’s High School in Kolkata.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06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828800"/>
            <a:ext cx="84582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3200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According </a:t>
            </a:r>
            <a:r>
              <a:rPr lang="en-US" sz="3200" dirty="0" smtClean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to</a:t>
            </a:r>
          </a:p>
          <a:p>
            <a:pPr algn="ctr">
              <a:lnSpc>
                <a:spcPts val="500"/>
              </a:lnSpc>
            </a:pPr>
            <a:endParaRPr lang="en-US" sz="3200" dirty="0" smtClean="0">
              <a:solidFill>
                <a:srgbClr val="00B05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Learning outcomes</a:t>
            </a:r>
            <a:r>
              <a:rPr lang="en-US" sz="3200" b="1" dirty="0" smtClean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-3 ; 4 : </a:t>
            </a:r>
          </a:p>
          <a:p>
            <a:pPr algn="ctr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endParaRPr lang="en-US" sz="3200" b="1" dirty="0" smtClean="0">
              <a:solidFill>
                <a:srgbClr val="00B05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marL="514350" indent="-514350" algn="just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AutoNum type="arabicPeriod" startAt="3"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read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understand text throw silent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reading.</a:t>
            </a:r>
          </a:p>
          <a:p>
            <a:pPr marL="514350" indent="-514350" algn="just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AutoNum type="arabicPeriod" startAt="3"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ask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answer questions. </a:t>
            </a:r>
          </a:p>
        </p:txBody>
      </p:sp>
    </p:spTree>
    <p:extLst>
      <p:ext uri="{BB962C8B-B14F-4D97-AF65-F5344CB8AC3E}">
        <p14:creationId xmlns:p14="http://schemas.microsoft.com/office/powerpoint/2010/main" val="323204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676400"/>
            <a:ext cx="5105400" cy="23622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 : C</a:t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Look at the picture and </a:t>
            </a:r>
            <a:b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talk about her in pairs.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8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25" y="1223405"/>
            <a:ext cx="7259547" cy="482642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old is she ?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Why do you think so ?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210394"/>
            <a:ext cx="252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2072727"/>
            <a:ext cx="68268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She is over 80.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ecause her face says so. There are a lot of wrinkles.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8325" y="3108486"/>
            <a:ext cx="436394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ts val="3000"/>
              </a:lnSpc>
              <a:buAutoNum type="arabicPeriod" startAt="2"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she wearing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5345" y="3690720"/>
            <a:ext cx="67125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think it is a share. It appears to be the uniform of a nun.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8325" y="4657674"/>
            <a:ext cx="436394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 How has she worn it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98418" y="5274544"/>
            <a:ext cx="68476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3000"/>
              </a:lnSpc>
            </a:pP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 far as the picture shows, she has worn it by hiding her hair as a nun does.</a:t>
            </a:r>
          </a:p>
        </p:txBody>
      </p:sp>
    </p:spTree>
    <p:extLst>
      <p:ext uri="{BB962C8B-B14F-4D97-AF65-F5344CB8AC3E}">
        <p14:creationId xmlns:p14="http://schemas.microsoft.com/office/powerpoint/2010/main" val="288837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764286" y="1219200"/>
            <a:ext cx="3579114" cy="11811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Presented by</a:t>
            </a:r>
            <a:endParaRPr lang="en-US" sz="60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764286" y="4114800"/>
            <a:ext cx="7467600" cy="24384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42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M  </a:t>
            </a:r>
            <a:r>
              <a:rPr lang="en-US" sz="4200" b="1" dirty="0" err="1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Humayun</a:t>
            </a:r>
            <a:r>
              <a:rPr lang="en-US" sz="42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Kabir</a:t>
            </a:r>
            <a:endParaRPr lang="en-US" sz="4200" b="1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500"/>
              </a:lnSpc>
              <a:spcBef>
                <a:spcPts val="0"/>
              </a:spcBef>
              <a:buNone/>
            </a:pPr>
            <a:endParaRPr lang="en-US" sz="4200" b="1" dirty="0" smtClean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English Teacher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err="1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Bhayeta</a:t>
            </a:r>
            <a:r>
              <a:rPr lang="en-US" sz="33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Abdul </a:t>
            </a:r>
            <a:r>
              <a:rPr lang="en-US" sz="3300" dirty="0" err="1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Quddus</a:t>
            </a:r>
            <a:r>
              <a:rPr lang="en-US" sz="33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Dakhil</a:t>
            </a:r>
            <a:r>
              <a:rPr lang="en-US" sz="33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Madrasah, </a:t>
            </a:r>
            <a:r>
              <a:rPr lang="en-US" sz="3300" dirty="0" err="1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Tangail</a:t>
            </a:r>
            <a:r>
              <a:rPr lang="en-US" sz="33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Sadar</a:t>
            </a:r>
            <a:endParaRPr lang="en-US" sz="4200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Cell : 01727-425565 ; 01924-320532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E-mail : hkabir082009@gmail.com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 smtClean="0">
              <a:latin typeface="Monotype Corsiva" pitchFamily="66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Content Placeholder 9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33400"/>
            <a:ext cx="3278885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3703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153400" cy="23622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 : D</a:t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Write the description of Mother Teresa’s physical features in your exercise book .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88722" y="609600"/>
            <a:ext cx="264275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 Task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5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05445" y="1066800"/>
            <a:ext cx="5257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000" b="1" dirty="0" smtClean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Thank you all</a:t>
            </a:r>
            <a:endParaRPr lang="en-US" sz="8000" b="1" dirty="0">
              <a:solidFill>
                <a:srgbClr val="00B05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990599" y="3200400"/>
            <a:ext cx="7287491" cy="11066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May </a:t>
            </a:r>
            <a:r>
              <a:rPr lang="en-US" sz="3600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Allaah</a:t>
            </a:r>
            <a:r>
              <a:rPr lang="en-US" sz="36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swt</a:t>
            </a:r>
            <a:r>
              <a:rPr lang="en-US" sz="36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donate us ability to work for humanity.</a:t>
            </a:r>
            <a:endParaRPr lang="en-US" sz="3600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0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0850" y="516661"/>
            <a:ext cx="3600450" cy="924475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esson Identity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3429000"/>
            <a:ext cx="3486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Nine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October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8412" y="2084983"/>
            <a:ext cx="4505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People who stand out</a:t>
            </a:r>
          </a:p>
        </p:txBody>
      </p:sp>
    </p:spTree>
    <p:extLst>
      <p:ext uri="{BB962C8B-B14F-4D97-AF65-F5344CB8AC3E}">
        <p14:creationId xmlns:p14="http://schemas.microsoft.com/office/powerpoint/2010/main" val="256232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0" y="459651"/>
            <a:ext cx="2590800" cy="609600"/>
          </a:xfrm>
          <a:gradFill>
            <a:gsLst>
              <a:gs pos="49534">
                <a:srgbClr val="3E547F"/>
              </a:gs>
              <a:gs pos="40698">
                <a:srgbClr val="284174"/>
              </a:gs>
              <a:gs pos="24744">
                <a:srgbClr val="002060"/>
              </a:gs>
              <a:gs pos="13300">
                <a:srgbClr val="19356D"/>
              </a:gs>
              <a:gs pos="0">
                <a:srgbClr val="002060"/>
              </a:gs>
              <a:gs pos="58416">
                <a:srgbClr val="55678A"/>
              </a:gs>
              <a:gs pos="100000">
                <a:schemeClr val="accent1">
                  <a:shade val="90000"/>
                  <a:lumMod val="9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7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TOPIC</a:t>
            </a:r>
            <a:r>
              <a:rPr lang="en-US" sz="48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en-US" sz="4800" b="1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3429000"/>
            <a:ext cx="5257800" cy="2666998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Subject 		: 	English 1</a:t>
            </a:r>
            <a:r>
              <a:rPr lang="en-US" sz="32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Lesson	 	: 	4 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Period 		: 	1</a:t>
            </a:r>
            <a:r>
              <a:rPr lang="en-US" sz="32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endParaRPr 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Time 		: 	40 minutes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Date 			: 	20 October 2019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4187" y="1925960"/>
            <a:ext cx="3019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beginning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0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" y="2362200"/>
            <a:ext cx="8305800" cy="281940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the end of this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lesson,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will be able to</a:t>
            </a:r>
          </a:p>
          <a:p>
            <a:pPr algn="just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	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choose the specific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	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describe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person.</a:t>
            </a:r>
          </a:p>
          <a:p>
            <a:pPr algn="just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	 read and understand text throw silent reading.</a:t>
            </a:r>
          </a:p>
          <a:p>
            <a:pPr algn="just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 	 ask and answer questions.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81000"/>
            <a:ext cx="4572000" cy="65504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0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381000"/>
            <a:ext cx="4610100" cy="609601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Lesson Presentation 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895600"/>
            <a:ext cx="615315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According to</a:t>
            </a:r>
          </a:p>
          <a:p>
            <a:pPr algn="ctr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 smtClean="0">
              <a:solidFill>
                <a:srgbClr val="00B05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Learning outcomes</a:t>
            </a:r>
            <a:r>
              <a:rPr lang="en-US" sz="3200" b="1" dirty="0" smtClean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-1 ; 2 : </a:t>
            </a:r>
          </a:p>
          <a:p>
            <a:pPr algn="ctr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endParaRPr lang="en-US" sz="3200" b="1" dirty="0" smtClean="0">
              <a:solidFill>
                <a:srgbClr val="00B05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marL="514350" indent="-514350">
              <a:lnSpc>
                <a:spcPts val="288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choose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specific information. </a:t>
            </a:r>
            <a:endParaRPr lang="en-US" sz="3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ts val="288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describe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person.</a:t>
            </a:r>
          </a:p>
        </p:txBody>
      </p:sp>
    </p:spTree>
    <p:extLst>
      <p:ext uri="{BB962C8B-B14F-4D97-AF65-F5344CB8AC3E}">
        <p14:creationId xmlns:p14="http://schemas.microsoft.com/office/powerpoint/2010/main" val="374627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4648200" cy="924475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Let’s Watch a Video 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246484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86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371600"/>
            <a:ext cx="5029200" cy="29718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 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Open your book…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Read the text and </a:t>
            </a:r>
            <a:b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choose the best answer.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7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33400"/>
            <a:ext cx="4876800" cy="1905000"/>
          </a:xfrm>
        </p:spPr>
        <p:txBody>
          <a:bodyPr/>
          <a:lstStyle/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Let’s Listen to an Audio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&amp;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Find out your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problems </a:t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understand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660724"/>
              </p:ext>
            </p:extLst>
          </p:nvPr>
        </p:nvGraphicFramePr>
        <p:xfrm>
          <a:off x="3933825" y="3184525"/>
          <a:ext cx="12779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" name="Packager Shell Object" showAsIcon="1" r:id="rId3" imgW="1278360" imgH="488520" progId="Package">
                  <p:embed/>
                </p:oleObj>
              </mc:Choice>
              <mc:Fallback>
                <p:oleObj name="Packager Shell Object" showAsIcon="1" r:id="rId3" imgW="12783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3825" y="3184525"/>
                        <a:ext cx="127793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334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utum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TM02455610[[fn=Autumn]]</Template>
  <TotalTime>1346</TotalTime>
  <Words>475</Words>
  <Application>Microsoft Office PowerPoint</Application>
  <PresentationFormat>On-screen Show (4:3)</PresentationFormat>
  <Paragraphs>90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Courier New</vt:lpstr>
      <vt:lpstr>Monotype Corsiva</vt:lpstr>
      <vt:lpstr>Times New Roman</vt:lpstr>
      <vt:lpstr>Trebuchet MS</vt:lpstr>
      <vt:lpstr>Verdana</vt:lpstr>
      <vt:lpstr>Wingdings 2</vt:lpstr>
      <vt:lpstr>Autumn</vt:lpstr>
      <vt:lpstr>Packager Shell Object</vt:lpstr>
      <vt:lpstr>WELCOME </vt:lpstr>
      <vt:lpstr>PowerPoint Presentation</vt:lpstr>
      <vt:lpstr>Lesson Identity</vt:lpstr>
      <vt:lpstr>TOPIC </vt:lpstr>
      <vt:lpstr>Learning outcomes</vt:lpstr>
      <vt:lpstr>Lesson Presentation </vt:lpstr>
      <vt:lpstr>Let’s Watch a Video </vt:lpstr>
      <vt:lpstr>Part : A  Open your book… Read the text and  choose the best answer.</vt:lpstr>
      <vt:lpstr>Let’s Listen to an Audio  &amp; Find out your problems  to understand </vt:lpstr>
      <vt:lpstr>What does ‘servant of humanity’ mean in the text ?</vt:lpstr>
      <vt:lpstr>3.  Mother Teresa set out to join the missionary        of the Sisters of Loreto in the year-</vt:lpstr>
      <vt:lpstr>Part : B  Read the text in A again and  answer the questions.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: C  Look at the picture and  talk about her in pairs.</vt:lpstr>
      <vt:lpstr>How old is she ? Why do you think so ?</vt:lpstr>
      <vt:lpstr>Part : D  Write the description of Mother Teresa’s physical features in your exercise book 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 Islam</dc:creator>
  <cp:lastModifiedBy>Windows User</cp:lastModifiedBy>
  <cp:revision>334</cp:revision>
  <dcterms:created xsi:type="dcterms:W3CDTF">2006-08-16T00:00:00Z</dcterms:created>
  <dcterms:modified xsi:type="dcterms:W3CDTF">2019-10-23T18:10:58Z</dcterms:modified>
</cp:coreProperties>
</file>