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0" r:id="rId2"/>
    <p:sldId id="311" r:id="rId3"/>
    <p:sldId id="312" r:id="rId4"/>
    <p:sldId id="313" r:id="rId5"/>
    <p:sldId id="282" r:id="rId6"/>
    <p:sldId id="314" r:id="rId7"/>
    <p:sldId id="285" r:id="rId8"/>
    <p:sldId id="297" r:id="rId9"/>
    <p:sldId id="305" r:id="rId10"/>
    <p:sldId id="308" r:id="rId11"/>
    <p:sldId id="307" r:id="rId12"/>
    <p:sldId id="277" r:id="rId13"/>
    <p:sldId id="299" r:id="rId14"/>
    <p:sldId id="309" r:id="rId15"/>
    <p:sldId id="303" r:id="rId16"/>
    <p:sldId id="288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7530"/>
    <a:srgbClr val="BA7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/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051" y="228600"/>
            <a:ext cx="2324099" cy="457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4400" dirty="0" smtClean="0">
                <a:latin typeface="Monotype Corsiva" pitchFamily="66" charset="0"/>
                <a:cs typeface="Times New Roman" pitchFamily="18" charset="0"/>
              </a:rPr>
              <a:t> </a:t>
            </a:r>
            <a:endParaRPr lang="en-US" sz="44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066800"/>
            <a:ext cx="6858000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66834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705600" cy="2362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B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ead more about Mother Teresa.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391400" cy="2362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True or False. If false give the correct information.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was moved to see the diseases that spread in the streets of Kolkata.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795087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She opened a home for the orphans.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464" y="46482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 Corr. Inf. 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opened a home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for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dying destitute.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95709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 Corr. Inf. 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 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moved to see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sick and dying 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streets of Kolkata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09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and her group brought in the dying 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people from the streets of Kolkata.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073" y="1898986"/>
            <a:ext cx="7398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Nirmol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Hriday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was founded so that the 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poor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peoplewho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dying can get love 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and care before death.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773149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Mother Teresa said that humanity passes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through charitable organizations.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154870"/>
            <a:ext cx="750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 Corr. Inf. 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said that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humanity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passes through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family.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096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have learnt from Mother Teresa how 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 come forward to help only those who 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belong to a special caste.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5146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 Corr. Inf. 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learnt from Mother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Teresa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come forward to help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irrespective of creed, caste and 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religion.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0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2819400"/>
            <a:ext cx="6553200" cy="1600200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D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Answer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following questions.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88722" y="609600"/>
            <a:ext cx="264275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think Mother Teresa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 so many award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" y="1866927"/>
            <a:ext cx="775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‘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Nirmal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Hriday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stand for ?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687782"/>
            <a:ext cx="7682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Why do think the home is named ‘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Nirmal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Hriday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’?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3775418"/>
            <a:ext cx="7758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Why did Mother Teresa want the dying 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people to feel that they too deserve care and 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love ?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" y="5591576"/>
            <a:ext cx="7758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What are the things that we have learnt  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from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6400" y="2743200"/>
            <a:ext cx="5257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Thank you all</a:t>
            </a:r>
            <a:endParaRPr lang="en-US" sz="8000" b="1" dirty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764286" y="1219200"/>
            <a:ext cx="35791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  <a:endParaRPr lang="en-US" sz="60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764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33400"/>
            <a:ext cx="3278885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89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850" y="516661"/>
            <a:ext cx="3600450" cy="9244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esson Identity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3429000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October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8412" y="2084983"/>
            <a:ext cx="450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People who stand out</a:t>
            </a:r>
          </a:p>
        </p:txBody>
      </p:sp>
    </p:spTree>
    <p:extLst>
      <p:ext uri="{BB962C8B-B14F-4D97-AF65-F5344CB8AC3E}">
        <p14:creationId xmlns:p14="http://schemas.microsoft.com/office/powerpoint/2010/main" val="39584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0" y="459651"/>
            <a:ext cx="2590800" cy="609600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429000"/>
            <a:ext cx="5257800" cy="266699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 		: 	English 1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	 	: 	5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Period 		: 	1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		: 	50 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 			: 	21 October 2019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6993" y="2057400"/>
            <a:ext cx="38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Love of Humanity</a:t>
            </a:r>
          </a:p>
        </p:txBody>
      </p:sp>
    </p:spTree>
    <p:extLst>
      <p:ext uri="{BB962C8B-B14F-4D97-AF65-F5344CB8AC3E}">
        <p14:creationId xmlns:p14="http://schemas.microsoft.com/office/powerpoint/2010/main" val="35035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2362200"/>
            <a:ext cx="8305800" cy="24384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 the end of this lesson, the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will be able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talk 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each other about a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person.</a:t>
            </a:r>
          </a:p>
          <a:p>
            <a:pPr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choose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specific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information.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read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understand text throw silent reading.</a:t>
            </a:r>
          </a:p>
          <a:p>
            <a:pPr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ask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answer questions.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"/>
            <a:ext cx="4572000" cy="65504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4648200" cy="9244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Watch a Video 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980466"/>
              </p:ext>
            </p:extLst>
          </p:nvPr>
        </p:nvGraphicFramePr>
        <p:xfrm>
          <a:off x="4083050" y="3184525"/>
          <a:ext cx="979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979200" imgH="488520" progId="Package">
                  <p:embed/>
                </p:oleObj>
              </mc:Choice>
              <mc:Fallback>
                <p:oleObj name="Packager Shell Object" showAsIcon="1" r:id="rId3" imgW="9792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3050" y="3184525"/>
                        <a:ext cx="9794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0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269" y="3276600"/>
            <a:ext cx="4343400" cy="1371600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talk about it in pairs.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3969" y="609600"/>
            <a:ext cx="3810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A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Open your book…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5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301983"/>
            <a:ext cx="713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What do you think about this picture ?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968117"/>
            <a:ext cx="6421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these children are rootless. There are no one to take care of them.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260511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see Mother Teresa with some children.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579287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does Mother Teresa do with them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5306398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is giving them motherly love and affection.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Autum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1612</TotalTime>
  <Words>451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Courier New</vt:lpstr>
      <vt:lpstr>Monotype Corsiva</vt:lpstr>
      <vt:lpstr>Times New Roman</vt:lpstr>
      <vt:lpstr>Trebuchet MS</vt:lpstr>
      <vt:lpstr>Verdana</vt:lpstr>
      <vt:lpstr>Wingdings 2</vt:lpstr>
      <vt:lpstr>Autumn</vt:lpstr>
      <vt:lpstr>Packager Shell Object</vt:lpstr>
      <vt:lpstr>WELCOME </vt:lpstr>
      <vt:lpstr>PowerPoint Presentation</vt:lpstr>
      <vt:lpstr>Lesson Identity</vt:lpstr>
      <vt:lpstr>TOPIC </vt:lpstr>
      <vt:lpstr>Learning outcomes</vt:lpstr>
      <vt:lpstr>Let’s Watch a Video </vt:lpstr>
      <vt:lpstr>Look at the picture &amp; talk about it in pairs.</vt:lpstr>
      <vt:lpstr>PowerPoint Presentation</vt:lpstr>
      <vt:lpstr>PowerPoint Presentation</vt:lpstr>
      <vt:lpstr>Part : B  Read more about Mother Teresa.</vt:lpstr>
      <vt:lpstr>Part : C  Check True or False. If false give the correct information. </vt:lpstr>
      <vt:lpstr>PowerPoint Presentation</vt:lpstr>
      <vt:lpstr>PowerPoint Presentation</vt:lpstr>
      <vt:lpstr>PowerPoint Presentation</vt:lpstr>
      <vt:lpstr>Part : D  Answer the following questions.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Windows User</cp:lastModifiedBy>
  <cp:revision>399</cp:revision>
  <dcterms:created xsi:type="dcterms:W3CDTF">2006-08-16T00:00:00Z</dcterms:created>
  <dcterms:modified xsi:type="dcterms:W3CDTF">2019-10-24T00:51:15Z</dcterms:modified>
</cp:coreProperties>
</file>