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70" r:id="rId16"/>
    <p:sldId id="276" r:id="rId17"/>
    <p:sldId id="268" r:id="rId18"/>
    <p:sldId id="277" r:id="rId19"/>
    <p:sldId id="275" r:id="rId20"/>
    <p:sldId id="269" r:id="rId21"/>
    <p:sldId id="274" r:id="rId22"/>
  </p:sldIdLst>
  <p:sldSz cx="122523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64" y="-102"/>
      </p:cViewPr>
      <p:guideLst>
        <p:guide orient="horz" pos="2160"/>
        <p:guide pos="3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4120-03AA-417B-A248-45B6B43F159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685800"/>
            <a:ext cx="6127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38B8-A14F-4739-A8D5-CAB64ADA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685800"/>
            <a:ext cx="612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8B8-A14F-4739-A8D5-CAB64ADA8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3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685800"/>
            <a:ext cx="612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38B8-A14F-4739-A8D5-CAB64ADA82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0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7"/>
            <a:ext cx="1041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6" y="274640"/>
            <a:ext cx="275677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40"/>
            <a:ext cx="806611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50" y="4406902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50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7" y="1600202"/>
            <a:ext cx="54114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2"/>
            <a:ext cx="541144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7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7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2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2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7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2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7" y="1435102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2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2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2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2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2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2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2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47.png"/><Relationship Id="rId5" Type="http://schemas.openxmlformats.org/officeDocument/2006/relationships/image" Target="../media/image12.jpeg"/><Relationship Id="rId10" Type="http://schemas.openxmlformats.org/officeDocument/2006/relationships/image" Target="../media/image46.jpeg"/><Relationship Id="rId4" Type="http://schemas.openxmlformats.org/officeDocument/2006/relationships/image" Target="../media/image42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jpeg"/><Relationship Id="rId7" Type="http://schemas.openxmlformats.org/officeDocument/2006/relationships/image" Target="../media/image5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content tools\border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953000"/>
            <a:ext cx="11811000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9513" y="4953000"/>
            <a:ext cx="2927796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food\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381000"/>
            <a:ext cx="893353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356" y="76200"/>
            <a:ext cx="12131897" cy="6705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873" y="152400"/>
            <a:ext cx="1193588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:\content tools\border\download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2" y="4724400"/>
            <a:ext cx="2476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802562" y="5486400"/>
            <a:ext cx="1905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02562" y="5791200"/>
            <a:ext cx="28956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72864" y="381001"/>
            <a:ext cx="6531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বলিঃ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content tools\food\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25" y="1066800"/>
            <a:ext cx="2102007" cy="15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content tools\food\mako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75" y="1143000"/>
            <a:ext cx="2927796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content tools\food\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2" y="1219200"/>
            <a:ext cx="241167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content tools\vitamin\2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30" y="3048000"/>
            <a:ext cx="247736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content tools\vitamin\1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12" y="3048000"/>
            <a:ext cx="18017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content tools\vitamin\26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5" y="2971800"/>
            <a:ext cx="232722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1574" y="5029200"/>
            <a:ext cx="990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দৃষ্টিশক্তি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রোগ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0207966">
            <a:off x="418002" y="3189974"/>
            <a:ext cx="2177079" cy="1600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5642" y="2209800"/>
            <a:ext cx="25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3438" y="5791201"/>
            <a:ext cx="405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vitamin\2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4" y="762001"/>
            <a:ext cx="263689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content tools\vitamin\00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532" y="2971800"/>
            <a:ext cx="20644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content tools\vitamin\107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2" y="1066800"/>
            <a:ext cx="6681380" cy="44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2721" y="5410201"/>
            <a:ext cx="735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রাতকানা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animBg="1"/>
      <p:bldP spid="9" grpId="0" build="allAtOnce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content tools\food\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7" y="1066800"/>
            <a:ext cx="217707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ontent tools\food\0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38" y="1066800"/>
            <a:ext cx="210200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content tools\food\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17" y="1066800"/>
            <a:ext cx="157650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content tools\food\1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66" y="1066800"/>
            <a:ext cx="19518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content tools\food\3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55" y="3429001"/>
            <a:ext cx="217707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content tools\vitamin\28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102" y="1066800"/>
            <a:ext cx="22239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content tools\vitamin\2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21" y="3276600"/>
            <a:ext cx="211139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 rot="20207966">
            <a:off x="743913" y="3332609"/>
            <a:ext cx="2654307" cy="225124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কমপ্লেক্স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16163" y="5638801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চামড়ার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8653" y="381001"/>
            <a:ext cx="585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কমপ্লেক্স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3724" y="381001"/>
            <a:ext cx="5405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content tools\vitamin\103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38" y="914400"/>
            <a:ext cx="457937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3362" y="4953000"/>
            <a:ext cx="543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অরুচি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F:\content tools\vitamin\100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82" y="914400"/>
            <a:ext cx="39037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2954" y="4953000"/>
            <a:ext cx="375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জিহবা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ঠোঁটে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ঘাঁ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3" grpId="1"/>
      <p:bldP spid="14" grpId="0"/>
      <p:bldP spid="14" grpId="1"/>
      <p:bldP spid="16" grpId="0"/>
      <p:bldP spid="16" grpId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content tools\vitamin\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12" y="838200"/>
            <a:ext cx="2552437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ontent tools\vitamin\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6" y="762000"/>
            <a:ext cx="28527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content tools\food\index1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77" y="1143000"/>
            <a:ext cx="255243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content tools\food\2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886" y="838200"/>
            <a:ext cx="24773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content tools\vitamin\3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26" y="3124200"/>
            <a:ext cx="360344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20714" y="2438401"/>
            <a:ext cx="2661160" cy="129544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32" name="Picture 8" descr="F:\content tools\vitamin\11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82" y="3124200"/>
            <a:ext cx="34532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content tools\food\09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7" y="3657601"/>
            <a:ext cx="300286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8079" y="5181601"/>
            <a:ext cx="773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3868" y="381000"/>
            <a:ext cx="563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96" y="838200"/>
            <a:ext cx="390372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1861" y="5410200"/>
            <a:ext cx="17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4728" y="5410200"/>
            <a:ext cx="17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8743" y="5181600"/>
            <a:ext cx="172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জাম্বুরা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3295" y="838200"/>
            <a:ext cx="4504301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3" grpId="1"/>
      <p:bldP spid="5" grpId="0"/>
      <p:bldP spid="5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content tools\border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60" y="20472"/>
            <a:ext cx="12404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9226" y="762001"/>
            <a:ext cx="347473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ent tools\work\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2" y="1752600"/>
            <a:ext cx="3505200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5562" y="4267200"/>
            <a:ext cx="9609176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ontent tools\food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16" y="914400"/>
            <a:ext cx="330315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content tools\food\mak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70" y="1143000"/>
            <a:ext cx="345329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content tools\food\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11" y="1143001"/>
            <a:ext cx="3303154" cy="21453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xtLst/>
        </p:spPr>
      </p:pic>
      <p:sp>
        <p:nvSpPr>
          <p:cNvPr id="7" name="Right Arrow 6"/>
          <p:cNvSpPr/>
          <p:nvPr/>
        </p:nvSpPr>
        <p:spPr>
          <a:xfrm rot="20371766">
            <a:off x="535955" y="4086924"/>
            <a:ext cx="2703503" cy="1600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3" name="Picture 2" descr="F:\content tools\vitamin\10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66" y="3429000"/>
            <a:ext cx="555530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3868" y="5638801"/>
            <a:ext cx="142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8743" y="3429000"/>
            <a:ext cx="142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0230" y="3352800"/>
            <a:ext cx="142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মাখন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1861" y="3352800"/>
            <a:ext cx="142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8366" y="228600"/>
            <a:ext cx="630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ent tools\vitamin\images2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66" y="914400"/>
            <a:ext cx="427908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7936" y="5562601"/>
            <a:ext cx="5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হাঁসি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4" descr="Image result for হাড় গঠন"/>
          <p:cNvSpPr>
            <a:spLocks noChangeAspect="1" noChangeArrowheads="1"/>
          </p:cNvSpPr>
          <p:nvPr/>
        </p:nvSpPr>
        <p:spPr bwMode="auto">
          <a:xfrm>
            <a:off x="153271" y="-144463"/>
            <a:ext cx="30028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24" y="914400"/>
            <a:ext cx="405387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27596" y="5486401"/>
            <a:ext cx="360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11" grpId="0"/>
      <p:bldP spid="11" grpId="1"/>
      <p:bldP spid="12" grpId="0"/>
      <p:bldP spid="12" grpId="1"/>
      <p:bldP spid="13" grpId="0"/>
      <p:bldP spid="13" grpId="1"/>
      <p:bldP spid="6" grpId="0"/>
      <p:bldP spid="6" grpId="1"/>
      <p:bldP spid="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962" y="4876800"/>
            <a:ext cx="1066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4011" y="685800"/>
            <a:ext cx="270258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ent tools\work\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23" y="1752600"/>
            <a:ext cx="4777286" cy="26670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03528" y="1295401"/>
            <a:ext cx="270258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9370" y="533401"/>
            <a:ext cx="352836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861" y="5715001"/>
            <a:ext cx="908367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১১৭-১১৮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Masud\Pictures\Captu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2" y="1447800"/>
            <a:ext cx="4279086" cy="4267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sud\Pictures\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76" y="1447800"/>
            <a:ext cx="4053871" cy="4267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4011" y="990601"/>
            <a:ext cx="165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076" y="2209800"/>
            <a:ext cx="8107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4419600"/>
            <a:ext cx="11963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5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73025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" y="5334000"/>
            <a:ext cx="11963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9162" y="533400"/>
            <a:ext cx="304800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নৈর্ব্যক্তিক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5562" y="129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27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কলিজা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93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জাম্বুরা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97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1962" y="1828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3162" y="2514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8962" y="3124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5962" y="3124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0562" y="3124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02762" y="3048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9362" y="3733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8962" y="4191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(i)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দৃষ্টিশক্তি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বৃদ্ধিতে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8362" y="4191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8762" y="4191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3162" y="472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0362" y="5410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 ও 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8762" y="5410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7162" y="53340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93162" y="525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58962" y="19050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478962" y="3124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83362" y="5410200"/>
            <a:ext cx="381000" cy="381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1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8653" y="609600"/>
            <a:ext cx="390372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6646" y="2590801"/>
            <a:ext cx="90836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পেঁপেতে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 --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5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বাদামে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---------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5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 --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5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-----------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25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লেবুতে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---------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4011" y="2387026"/>
            <a:ext cx="7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3438" y="3048001"/>
            <a:ext cx="7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9657" y="3657601"/>
            <a:ext cx="750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3438" y="4267201"/>
            <a:ext cx="135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797" y="4876801"/>
            <a:ext cx="135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content tools\work\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2954" y="990600"/>
            <a:ext cx="2102007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0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2" y="5181600"/>
            <a:ext cx="29749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" y="0"/>
            <a:ext cx="1218194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78362" y="1219200"/>
            <a:ext cx="2552437" cy="1066800"/>
            <a:chOff x="5303837" y="304800"/>
            <a:chExt cx="2209800" cy="1143000"/>
          </a:xfrm>
        </p:grpSpPr>
        <p:sp>
          <p:nvSpPr>
            <p:cNvPr id="6" name="Rounded Rectangle 5"/>
            <p:cNvSpPr/>
            <p:nvPr/>
          </p:nvSpPr>
          <p:spPr>
            <a:xfrm>
              <a:off x="5303837" y="304800"/>
              <a:ext cx="2209800" cy="1143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80037" y="381000"/>
              <a:ext cx="2057400" cy="98928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570857" y="2590800"/>
            <a:ext cx="4504301" cy="3581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(ICT)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চোরকোল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০১৮২২৮০4০৫৭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ইমেইলঃ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masudurrahman57@gmail.com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02362" y="2743200"/>
            <a:ext cx="4419600" cy="320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73962" y="381000"/>
            <a:ext cx="1951864" cy="2133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71431" y="228600"/>
            <a:ext cx="3378226" cy="2362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21362" y="2438400"/>
            <a:ext cx="0" cy="3962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3762" y="2819400"/>
            <a:ext cx="0" cy="297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68962" y="2819400"/>
            <a:ext cx="0" cy="297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30962" y="6324600"/>
            <a:ext cx="28956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83362" y="6477000"/>
            <a:ext cx="43434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4298" y="762001"/>
            <a:ext cx="337822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1430" y="4648200"/>
            <a:ext cx="9684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content tools\work\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23" y="1676400"/>
            <a:ext cx="59306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content tools\border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" y="-3412"/>
            <a:ext cx="12612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6646" y="609601"/>
            <a:ext cx="945903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Image result for হাত ধোয়া"/>
          <p:cNvSpPr>
            <a:spLocks noChangeAspect="1" noChangeArrowheads="1"/>
          </p:cNvSpPr>
          <p:nvPr/>
        </p:nvSpPr>
        <p:spPr bwMode="auto">
          <a:xfrm>
            <a:off x="153271" y="-144463"/>
            <a:ext cx="30028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74" y="1524000"/>
            <a:ext cx="953410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3438" y="5486401"/>
            <a:ext cx="48045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6276305" cy="6781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76306" y="0"/>
            <a:ext cx="6456164" cy="67886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64000" fill="hold" nodeType="clickEffect" p14:presetBounceEnd="5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0" dur="3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1" dur="3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0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0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5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494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7162" y="56388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8162" y="304800"/>
            <a:ext cx="653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2" y="1066800"/>
            <a:ext cx="5257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59762" y="5486400"/>
            <a:ext cx="2438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অরুচি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562" y="5486400"/>
            <a:ext cx="4648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দুর্বলতা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1066800"/>
            <a:ext cx="5791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2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ntent tools\food\21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1" y="1219200"/>
            <a:ext cx="2824572" cy="2895600"/>
          </a:xfrm>
          <a:prstGeom prst="rect">
            <a:avLst/>
          </a:prstGeom>
          <a:noFill/>
          <a:ln w="31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ontent tools\food\index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64" y="1219200"/>
            <a:ext cx="2931666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ontent tools\food\0000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96" y="1219200"/>
            <a:ext cx="2927796" cy="28956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1431" y="43434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657" y="44196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7309" y="44196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9746" y="4343401"/>
            <a:ext cx="1426362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6359" y="5334001"/>
            <a:ext cx="10585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সবজী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3438" y="381000"/>
            <a:ext cx="540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দেখিঃ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content tools\food\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1361" y="1219200"/>
            <a:ext cx="2252153" cy="2895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0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content tools\vitamin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2" y="1295400"/>
            <a:ext cx="3978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3438" y="1600200"/>
            <a:ext cx="4204015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438" y="2971800"/>
            <a:ext cx="4204015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50162" y="6477000"/>
            <a:ext cx="28194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50162" y="6324600"/>
            <a:ext cx="25908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2" y="5486400"/>
            <a:ext cx="29749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content tools\border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4267200"/>
            <a:ext cx="8991600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080" y="1295400"/>
            <a:ext cx="277088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1574" y="2362200"/>
            <a:ext cx="8783387" cy="29392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4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9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56" y="76200"/>
            <a:ext cx="12206969" cy="6705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873" y="152400"/>
            <a:ext cx="12012089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5334000"/>
            <a:ext cx="1188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7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\teen 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74" y="1066800"/>
            <a:ext cx="960917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562" y="4953001"/>
            <a:ext cx="1111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রোগমুক্ত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থাকেঃ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3295" y="457201"/>
            <a:ext cx="480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1574" y="5562601"/>
            <a:ext cx="960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362" y="533400"/>
            <a:ext cx="382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5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562" y="304801"/>
            <a:ext cx="754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070990" y="5867401"/>
            <a:ext cx="1929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স্বাস্থ্যরক্ষায়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।**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014251" y="5867401"/>
            <a:ext cx="1216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**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।**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0290" y="5791201"/>
            <a:ext cx="271822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ভিটামিনঃ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8562" y="1295400"/>
            <a:ext cx="79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F:\content tools\environment\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2" y="1219200"/>
            <a:ext cx="938396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0962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" presetClass="entr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ontent tools\food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2" y="1600200"/>
            <a:ext cx="187679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ontent tools\food\00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08" y="1600200"/>
            <a:ext cx="180172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content tools\food\2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28" y="1524000"/>
            <a:ext cx="23272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717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226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1807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4244" y="4876801"/>
            <a:ext cx="2026936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7936" y="457200"/>
            <a:ext cx="7493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3762" y="457200"/>
            <a:ext cx="8476856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6359" y="3429001"/>
            <a:ext cx="90086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3438" y="3429001"/>
            <a:ext cx="90086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0230" y="3429001"/>
            <a:ext cx="13512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আমড়া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2668" y="3505200"/>
            <a:ext cx="13512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05248" y="3429001"/>
            <a:ext cx="13512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23" y="1524001"/>
            <a:ext cx="2674429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74" y="1447800"/>
            <a:ext cx="202693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688"/>
            <a:ext cx="1221740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3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4" grpId="0"/>
      <p:bldP spid="4" grpId="1"/>
      <p:bldP spid="15" grpId="0" animBg="1"/>
      <p:bldP spid="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671</Words>
  <Application>Microsoft Office PowerPoint</Application>
  <PresentationFormat>Custom</PresentationFormat>
  <Paragraphs>134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</dc:creator>
  <cp:lastModifiedBy>Masud</cp:lastModifiedBy>
  <cp:revision>141</cp:revision>
  <dcterms:created xsi:type="dcterms:W3CDTF">2006-08-16T00:00:00Z</dcterms:created>
  <dcterms:modified xsi:type="dcterms:W3CDTF">2019-10-24T04:28:44Z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596515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