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72" r:id="rId4"/>
    <p:sldId id="257" r:id="rId5"/>
    <p:sldId id="264" r:id="rId6"/>
    <p:sldId id="263" r:id="rId7"/>
    <p:sldId id="260" r:id="rId8"/>
    <p:sldId id="261" r:id="rId9"/>
    <p:sldId id="259" r:id="rId10"/>
    <p:sldId id="258" r:id="rId11"/>
    <p:sldId id="271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3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91D7A-12F6-4542-B50A-A06C028D4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F2ECFE-4F66-4A0E-87E5-C93F10BD5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44E31-9DCC-4223-869D-C63DAC25E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C6A9-F674-448E-AAB1-243DCAB2E360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B0FA8-6AE1-4354-8507-8C64A0F4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98727-D129-43F6-9591-C2D813E6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FE9B-29AC-47A7-AF3C-7B1B629AA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9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51D8-0979-4747-9302-BD71B7B84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B26251-DEC3-46E1-A2D6-9199782CF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71459-3657-4F79-9ED3-A72B9EA26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C6A9-F674-448E-AAB1-243DCAB2E360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DDF36-A5D7-429D-B1D2-550DA846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250AA-139C-4014-BEE2-E82A411B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FE9B-29AC-47A7-AF3C-7B1B629AA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2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6855E8-0A0B-4CDD-9B3F-39F14950A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5A216-7BEE-4D64-AFAD-3FBEA7498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4780C-C901-4647-B17A-7AB98746B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C6A9-F674-448E-AAB1-243DCAB2E360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30112-F63A-42F0-A929-2DD88AADE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DCE27-2674-4507-9B8E-E729BFCB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FE9B-29AC-47A7-AF3C-7B1B629AA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0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2173-2228-4253-ABE4-ABBAC7F8B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8EA0E-1B86-4FF6-B27C-2BB41D1D6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7BF1B-CC75-4189-9C33-7E0FE2A55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C6A9-F674-448E-AAB1-243DCAB2E360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9116A-DC55-4D2D-9C48-18EEF537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7D616-85F0-4A30-81E5-9DB45304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FE9B-29AC-47A7-AF3C-7B1B629AA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2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29753-823C-4205-BA27-EBBDC9EB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7058A-6555-4FE8-BC0E-780FCCAB2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5CB82-432F-4B11-8AD2-80C79B43B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C6A9-F674-448E-AAB1-243DCAB2E360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ECDE2-4FCF-45AF-AB0C-60300A78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FF31C-DDA6-4FCC-A80F-E4FD1877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FE9B-29AC-47A7-AF3C-7B1B629AA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5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1ECB1-23FA-4F78-A6E0-0A04067B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026D5-0DA0-40E8-9D16-FFCB61D2F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C30C2-EAB3-4A57-94FA-354AC9655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15D96-2FC1-44F0-A161-073A6ABB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C6A9-F674-448E-AAB1-243DCAB2E360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E30BC-8E67-4D19-AD7D-C0BFB0BF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C1547-B9B7-4F75-95B6-C4FB9391B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FE9B-29AC-47A7-AF3C-7B1B629AA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4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F3D74-EEA4-4F1F-9C54-B21E82DA7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87B5C-B5DE-4F83-A118-C11FC63A3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9D347-C9B8-4C66-9C81-8A5ABF418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E75E4A-E60A-44B2-ADC2-D8DAFC83F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565413-2699-401B-9D4F-6BBB39538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365AE6-6855-4FE4-8B55-A962C90E8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C6A9-F674-448E-AAB1-243DCAB2E360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FDF76D-449E-439D-A6FA-7B13CA432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B15E3-F951-4972-91DE-4C095ED6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FE9B-29AC-47A7-AF3C-7B1B629AA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BDB8E-A3E9-4110-8C46-96EB8C08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38453-3DA8-4003-9BCB-43485620A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C6A9-F674-448E-AAB1-243DCAB2E360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95F50-670C-4EE1-AF03-11CB114A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560CC-52B4-4C33-9FC5-D2695CD7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FE9B-29AC-47A7-AF3C-7B1B629AA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6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6509B0-141A-4C7B-881B-BB26A2448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C6A9-F674-448E-AAB1-243DCAB2E360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F6587-F266-47D7-B976-F8753CAC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ED034-296E-4475-80C7-C98EC9B55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FE9B-29AC-47A7-AF3C-7B1B629AA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9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46571-FA80-4D01-B3BA-1F4EED46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8BFFF-AC9E-45E1-88D8-E2995CFCE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CC153-61A2-4C7E-99B0-BAC57D3EC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A0C54-C67F-4F67-B4FE-BD01684C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C6A9-F674-448E-AAB1-243DCAB2E360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F1BDF-B6B3-4491-B4E3-D3968699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EBE24-743D-4881-A1ED-5880D1BE4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FE9B-29AC-47A7-AF3C-7B1B629AA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0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4FD6F-FC63-4384-8710-4D12F6D57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E37D17-F60D-444B-B354-C0DB079C2D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72B3D-368E-4E49-B1A4-16FFFA376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BE412-6561-4135-A04B-EAF3AF9B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C6A9-F674-448E-AAB1-243DCAB2E360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EEE7F-258B-4007-9CE8-B66E2930A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C6CA4-BFDB-4D79-A350-3B32CCBF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FE9B-29AC-47A7-AF3C-7B1B629AA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2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9B9AB4-3146-44ED-B511-D4AD36C6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B9071-76C6-4D94-A8F3-8043670D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1A553-3D77-4895-8237-1E2108D21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6C6A9-F674-448E-AAB1-243DCAB2E360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C26D7-26C6-475B-A771-4C34A72F7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A986E-065B-46D1-B7B3-067D1FF1E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9FE9B-29AC-47A7-AF3C-7B1B629AA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0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4.tmp"/><Relationship Id="rId7" Type="http://schemas.openxmlformats.org/officeDocument/2006/relationships/image" Target="../media/image21.tm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tmp"/><Relationship Id="rId9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tmp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7" Type="http://schemas.openxmlformats.org/officeDocument/2006/relationships/image" Target="../media/image13.tm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FF32C-BA09-493C-849B-82A119DFF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295422"/>
            <a:ext cx="11788726" cy="6562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BE88B8-82EB-4718-9E73-2AFD416AC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72139" cy="2173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453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117">
        <p14:doors dir="vert"/>
      </p:transition>
    </mc:Choice>
    <mc:Fallback>
      <p:transition spd="slow" advTm="111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299ED2-B4DA-44C9-A099-41B19337ED2E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1775791" cy="1423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2C8780-D9AD-48D7-A144-8537713FAE17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093843" cy="1656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230D96-4A0A-4C6C-A713-3BE6C907EC92}"/>
              </a:ext>
            </a:extLst>
          </p:cNvPr>
          <p:cNvCxnSpPr>
            <a:cxnSpLocks/>
          </p:cNvCxnSpPr>
          <p:nvPr/>
        </p:nvCxnSpPr>
        <p:spPr>
          <a:xfrm>
            <a:off x="1" y="1656522"/>
            <a:ext cx="12191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B503A9-4E90-424B-AAF9-E892DBC7F340}"/>
              </a:ext>
            </a:extLst>
          </p:cNvPr>
          <p:cNvCxnSpPr>
            <a:cxnSpLocks/>
          </p:cNvCxnSpPr>
          <p:nvPr/>
        </p:nvCxnSpPr>
        <p:spPr>
          <a:xfrm flipV="1">
            <a:off x="10098157" y="5221359"/>
            <a:ext cx="2093842" cy="1636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814CE6-DF15-4C3B-9A4B-900CDDECA586}"/>
              </a:ext>
            </a:extLst>
          </p:cNvPr>
          <p:cNvCxnSpPr>
            <a:cxnSpLocks/>
          </p:cNvCxnSpPr>
          <p:nvPr/>
        </p:nvCxnSpPr>
        <p:spPr>
          <a:xfrm flipV="1">
            <a:off x="10429461" y="5473147"/>
            <a:ext cx="1762539" cy="1384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FC126D0E-3EB3-4CFA-B000-E8887654E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16900">
            <a:off x="-117386" y="103312"/>
            <a:ext cx="1287241" cy="76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B160930-76C2-4DB7-AF40-5E76D5C32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2348">
            <a:off x="10848796" y="6105000"/>
            <a:ext cx="1344666" cy="80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316645DC-31FC-4D24-B8F4-CD436E6C9626}"/>
              </a:ext>
            </a:extLst>
          </p:cNvPr>
          <p:cNvSpPr/>
          <p:nvPr/>
        </p:nvSpPr>
        <p:spPr>
          <a:xfrm>
            <a:off x="3404795" y="828261"/>
            <a:ext cx="4444320" cy="6742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imes New Roman" pitchFamily="18" charset="0"/>
              </a:rPr>
              <a:t>Teacher’s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BBD05-3629-4D22-86E4-6A1526BAA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78" y="1735137"/>
            <a:ext cx="5378021" cy="4969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7469F3-D8ED-4026-AD6F-DF2583036C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69" y="1883387"/>
            <a:ext cx="2752126" cy="389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47005"/>
      </p:ext>
    </p:extLst>
  </p:cSld>
  <p:clrMapOvr>
    <a:masterClrMapping/>
  </p:clrMapOvr>
  <p:transition spd="med" advTm="2306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299ED2-B4DA-44C9-A099-41B19337ED2E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1775791" cy="1423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2C8780-D9AD-48D7-A144-8537713FAE17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093843" cy="1656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230D96-4A0A-4C6C-A713-3BE6C907EC92}"/>
              </a:ext>
            </a:extLst>
          </p:cNvPr>
          <p:cNvCxnSpPr>
            <a:cxnSpLocks/>
          </p:cNvCxnSpPr>
          <p:nvPr/>
        </p:nvCxnSpPr>
        <p:spPr>
          <a:xfrm>
            <a:off x="1" y="1656522"/>
            <a:ext cx="12191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FC126D0E-3EB3-4CFA-B000-E8887654E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16900">
            <a:off x="-117386" y="103312"/>
            <a:ext cx="1287241" cy="76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110F1A7D-7980-4B8E-8FE1-8F39B8DED0D3}"/>
              </a:ext>
            </a:extLst>
          </p:cNvPr>
          <p:cNvSpPr/>
          <p:nvPr/>
        </p:nvSpPr>
        <p:spPr>
          <a:xfrm>
            <a:off x="1867326" y="83229"/>
            <a:ext cx="2767419" cy="67422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Whole Class Work</a:t>
            </a:r>
            <a:endParaRPr lang="en-US" sz="28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CC23A2-4687-4A6A-87A0-8AC6909ACC10}"/>
              </a:ext>
            </a:extLst>
          </p:cNvPr>
          <p:cNvSpPr txBox="1"/>
          <p:nvPr/>
        </p:nvSpPr>
        <p:spPr>
          <a:xfrm>
            <a:off x="1867326" y="725431"/>
            <a:ext cx="1025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I’ll  show 6 pictures. Write the name of the pictures and make sentences. You can see your text book.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B7196F-83A9-4DFE-9A38-D478FC882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5" y="1716419"/>
            <a:ext cx="4191112" cy="259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FAA542-E13D-4DC4-B3A9-FDD3C09594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5" y="4372738"/>
            <a:ext cx="4191112" cy="2289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B623CD-AB7F-4338-B5BD-A7315E7E73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67" y="1736519"/>
            <a:ext cx="3958919" cy="255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7E69B4-1400-4312-9C4A-8136B6812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726" y="1721634"/>
            <a:ext cx="3741619" cy="2471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D2DC50-5F9A-429D-BFA9-847FB22614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67" y="4372738"/>
            <a:ext cx="3958918" cy="2289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375CAF-737A-4D7B-85EA-A4169A6A98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726" y="4292743"/>
            <a:ext cx="3741618" cy="2369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776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63"/>
    </mc:Choice>
    <mc:Fallback>
      <p:transition spd="slow" advTm="10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299ED2-B4DA-44C9-A099-41B19337ED2E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1775791" cy="1423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2C8780-D9AD-48D7-A144-8537713FAE17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093843" cy="1656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230D96-4A0A-4C6C-A713-3BE6C907EC92}"/>
              </a:ext>
            </a:extLst>
          </p:cNvPr>
          <p:cNvCxnSpPr>
            <a:cxnSpLocks/>
          </p:cNvCxnSpPr>
          <p:nvPr/>
        </p:nvCxnSpPr>
        <p:spPr>
          <a:xfrm>
            <a:off x="1" y="1656522"/>
            <a:ext cx="12191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B503A9-4E90-424B-AAF9-E892DBC7F340}"/>
              </a:ext>
            </a:extLst>
          </p:cNvPr>
          <p:cNvCxnSpPr>
            <a:cxnSpLocks/>
          </p:cNvCxnSpPr>
          <p:nvPr/>
        </p:nvCxnSpPr>
        <p:spPr>
          <a:xfrm flipV="1">
            <a:off x="10098157" y="5221359"/>
            <a:ext cx="2093842" cy="1636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814CE6-DF15-4C3B-9A4B-900CDDECA586}"/>
              </a:ext>
            </a:extLst>
          </p:cNvPr>
          <p:cNvCxnSpPr>
            <a:cxnSpLocks/>
          </p:cNvCxnSpPr>
          <p:nvPr/>
        </p:nvCxnSpPr>
        <p:spPr>
          <a:xfrm flipV="1">
            <a:off x="10429461" y="5473147"/>
            <a:ext cx="1762539" cy="1384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FC126D0E-3EB3-4CFA-B000-E8887654E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16900">
            <a:off x="-117386" y="103312"/>
            <a:ext cx="1287241" cy="76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B160930-76C2-4DB7-AF40-5E76D5C32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2348">
            <a:off x="10848796" y="6105000"/>
            <a:ext cx="1344666" cy="80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110F1A7D-7980-4B8E-8FE1-8F39B8DED0D3}"/>
              </a:ext>
            </a:extLst>
          </p:cNvPr>
          <p:cNvSpPr/>
          <p:nvPr/>
        </p:nvSpPr>
        <p:spPr>
          <a:xfrm>
            <a:off x="4428511" y="530089"/>
            <a:ext cx="2542132" cy="1004022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Group Work</a:t>
            </a:r>
            <a:endParaRPr lang="en-US" sz="36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CC23A2-4687-4A6A-87A0-8AC6909ACC10}"/>
              </a:ext>
            </a:extLst>
          </p:cNvPr>
          <p:cNvSpPr txBox="1"/>
          <p:nvPr/>
        </p:nvSpPr>
        <p:spPr>
          <a:xfrm>
            <a:off x="2152792" y="2682801"/>
            <a:ext cx="77206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Open your book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no.70 and read the text in group.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69499-975C-478E-9A8D-BBBBB4B3E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631" y="116328"/>
            <a:ext cx="2716074" cy="1423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F296E9-2914-4247-92BC-1FA38BAA01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" y="5685181"/>
            <a:ext cx="3677891" cy="1172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0DA946-40B1-418B-87C3-53D8948CA5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334" y="5524714"/>
            <a:ext cx="2889764" cy="141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752949-2D31-441E-86C1-AD0AEAFB29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98" y="5635488"/>
            <a:ext cx="3466836" cy="1272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2889297"/>
      </p:ext>
    </p:extLst>
  </p:cSld>
  <p:clrMapOvr>
    <a:masterClrMapping/>
  </p:clrMapOvr>
  <p:transition spd="med" advTm="2691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299ED2-B4DA-44C9-A099-41B19337ED2E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1775791" cy="1423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2C8780-D9AD-48D7-A144-8537713FAE17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093843" cy="1656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230D96-4A0A-4C6C-A713-3BE6C907EC92}"/>
              </a:ext>
            </a:extLst>
          </p:cNvPr>
          <p:cNvCxnSpPr>
            <a:cxnSpLocks/>
          </p:cNvCxnSpPr>
          <p:nvPr/>
        </p:nvCxnSpPr>
        <p:spPr>
          <a:xfrm>
            <a:off x="1" y="1656522"/>
            <a:ext cx="12191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B503A9-4E90-424B-AAF9-E892DBC7F340}"/>
              </a:ext>
            </a:extLst>
          </p:cNvPr>
          <p:cNvCxnSpPr>
            <a:cxnSpLocks/>
          </p:cNvCxnSpPr>
          <p:nvPr/>
        </p:nvCxnSpPr>
        <p:spPr>
          <a:xfrm flipV="1">
            <a:off x="10098157" y="5221359"/>
            <a:ext cx="2093842" cy="1636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814CE6-DF15-4C3B-9A4B-900CDDECA586}"/>
              </a:ext>
            </a:extLst>
          </p:cNvPr>
          <p:cNvCxnSpPr>
            <a:cxnSpLocks/>
          </p:cNvCxnSpPr>
          <p:nvPr/>
        </p:nvCxnSpPr>
        <p:spPr>
          <a:xfrm flipV="1">
            <a:off x="10429461" y="5473147"/>
            <a:ext cx="1762539" cy="1384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FC126D0E-3EB3-4CFA-B000-E8887654E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16900">
            <a:off x="-117386" y="103312"/>
            <a:ext cx="1287241" cy="76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B160930-76C2-4DB7-AF40-5E76D5C32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2348">
            <a:off x="10848796" y="6105000"/>
            <a:ext cx="1344666" cy="80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99AD1B16-F58D-4630-B204-6EB836B04C1D}"/>
              </a:ext>
            </a:extLst>
          </p:cNvPr>
          <p:cNvSpPr/>
          <p:nvPr/>
        </p:nvSpPr>
        <p:spPr>
          <a:xfrm>
            <a:off x="4428511" y="556596"/>
            <a:ext cx="2939698" cy="97751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Pair  Work</a:t>
            </a:r>
            <a:endParaRPr lang="en-US" sz="36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4BBF68-28E8-41EA-97D6-B06B2F4A0F06}"/>
              </a:ext>
            </a:extLst>
          </p:cNvPr>
          <p:cNvSpPr txBox="1"/>
          <p:nvPr/>
        </p:nvSpPr>
        <p:spPr>
          <a:xfrm>
            <a:off x="1569167" y="2190620"/>
            <a:ext cx="93506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Open your book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no.70 .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76B1AA-F9FB-4094-ABCE-5A531938AC2D}"/>
              </a:ext>
            </a:extLst>
          </p:cNvPr>
          <p:cNvSpPr txBox="1"/>
          <p:nvPr/>
        </p:nvSpPr>
        <p:spPr>
          <a:xfrm>
            <a:off x="1569167" y="3252474"/>
            <a:ext cx="77206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Activity B</a:t>
            </a:r>
            <a:endParaRPr lang="b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in pair.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1D9D7A-3C8B-47A5-A6C1-9FB837EFF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601" y="139218"/>
            <a:ext cx="2317312" cy="1441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84BE83-73D2-44D0-A874-A28DA656C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38577"/>
            <a:ext cx="2650435" cy="14194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1C39CF-570E-48C3-BCC8-403E177E1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79" y="5438576"/>
            <a:ext cx="2397900" cy="14194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4C845C-16CB-4C18-83DD-AA46E0878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079" y="5438575"/>
            <a:ext cx="2568595" cy="14194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D49E4F-91A4-49B1-B97C-38A3B144D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74" y="5438574"/>
            <a:ext cx="2527237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32507"/>
      </p:ext>
    </p:extLst>
  </p:cSld>
  <p:clrMapOvr>
    <a:masterClrMapping/>
  </p:clrMapOvr>
  <p:transition spd="med" advTm="414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299ED2-B4DA-44C9-A099-41B19337ED2E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1775791" cy="1423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2C8780-D9AD-48D7-A144-8537713FAE17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093843" cy="1656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230D96-4A0A-4C6C-A713-3BE6C907EC92}"/>
              </a:ext>
            </a:extLst>
          </p:cNvPr>
          <p:cNvCxnSpPr>
            <a:cxnSpLocks/>
          </p:cNvCxnSpPr>
          <p:nvPr/>
        </p:nvCxnSpPr>
        <p:spPr>
          <a:xfrm>
            <a:off x="1" y="1656522"/>
            <a:ext cx="12191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B503A9-4E90-424B-AAF9-E892DBC7F340}"/>
              </a:ext>
            </a:extLst>
          </p:cNvPr>
          <p:cNvCxnSpPr>
            <a:cxnSpLocks/>
          </p:cNvCxnSpPr>
          <p:nvPr/>
        </p:nvCxnSpPr>
        <p:spPr>
          <a:xfrm flipV="1">
            <a:off x="10098157" y="5221359"/>
            <a:ext cx="2093842" cy="1636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814CE6-DF15-4C3B-9A4B-900CDDECA586}"/>
              </a:ext>
            </a:extLst>
          </p:cNvPr>
          <p:cNvCxnSpPr>
            <a:cxnSpLocks/>
          </p:cNvCxnSpPr>
          <p:nvPr/>
        </p:nvCxnSpPr>
        <p:spPr>
          <a:xfrm flipV="1">
            <a:off x="10429461" y="5473147"/>
            <a:ext cx="1762539" cy="1384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FC126D0E-3EB3-4CFA-B000-E8887654E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16900">
            <a:off x="-117386" y="103312"/>
            <a:ext cx="1287241" cy="76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B160930-76C2-4DB7-AF40-5E76D5C32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2348">
            <a:off x="10848796" y="6105000"/>
            <a:ext cx="1344666" cy="80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61386E13-BD52-4CF4-A18C-C5A20C5391D7}"/>
              </a:ext>
            </a:extLst>
          </p:cNvPr>
          <p:cNvSpPr/>
          <p:nvPr/>
        </p:nvSpPr>
        <p:spPr>
          <a:xfrm>
            <a:off x="4428511" y="859891"/>
            <a:ext cx="2634898" cy="67422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Individual  Work</a:t>
            </a:r>
            <a:endParaRPr lang="en-US" sz="28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EFC2CB-18F9-4810-882E-AD033D6C894B}"/>
              </a:ext>
            </a:extLst>
          </p:cNvPr>
          <p:cNvSpPr txBox="1"/>
          <p:nvPr/>
        </p:nvSpPr>
        <p:spPr>
          <a:xfrm>
            <a:off x="2438399" y="1693137"/>
            <a:ext cx="5891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gapes with the given words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03787E-5C07-498F-B3FA-D32A677FAA1D}"/>
              </a:ext>
            </a:extLst>
          </p:cNvPr>
          <p:cNvSpPr txBox="1"/>
          <p:nvPr/>
        </p:nvSpPr>
        <p:spPr>
          <a:xfrm>
            <a:off x="1569168" y="2855124"/>
            <a:ext cx="1545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66677E-5AFE-4BE0-AB3A-01A496702F55}"/>
              </a:ext>
            </a:extLst>
          </p:cNvPr>
          <p:cNvSpPr txBox="1"/>
          <p:nvPr/>
        </p:nvSpPr>
        <p:spPr>
          <a:xfrm>
            <a:off x="1728194" y="3222281"/>
            <a:ext cx="5891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lives in ………..</a:t>
            </a:r>
          </a:p>
          <a:p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18E39D-49D5-4A06-BFFC-55DE3657DD73}"/>
              </a:ext>
            </a:extLst>
          </p:cNvPr>
          <p:cNvSpPr txBox="1"/>
          <p:nvPr/>
        </p:nvSpPr>
        <p:spPr>
          <a:xfrm>
            <a:off x="1728194" y="3861048"/>
            <a:ext cx="5891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Alvi’s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uncle is a ……..</a:t>
            </a:r>
          </a:p>
          <a:p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140A44-EFBD-4D19-823B-A92AB6FF73A6}"/>
              </a:ext>
            </a:extLst>
          </p:cNvPr>
          <p:cNvSpPr txBox="1"/>
          <p:nvPr/>
        </p:nvSpPr>
        <p:spPr>
          <a:xfrm>
            <a:off x="1728194" y="4530778"/>
            <a:ext cx="5891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……. is 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Alvi’s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fish.</a:t>
            </a:r>
          </a:p>
          <a:p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A57600-6782-4F59-98E7-75DD3CC543E6}"/>
              </a:ext>
            </a:extLst>
          </p:cNvPr>
          <p:cNvSpPr txBox="1"/>
          <p:nvPr/>
        </p:nvSpPr>
        <p:spPr>
          <a:xfrm>
            <a:off x="1708316" y="5214733"/>
            <a:ext cx="5891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Their house is near the ……. river.</a:t>
            </a:r>
          </a:p>
          <a:p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063E3C-30B6-419E-956A-0D11E8E2FA10}"/>
              </a:ext>
            </a:extLst>
          </p:cNvPr>
          <p:cNvSpPr txBox="1"/>
          <p:nvPr/>
        </p:nvSpPr>
        <p:spPr>
          <a:xfrm>
            <a:off x="1708315" y="5957659"/>
            <a:ext cx="5891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The trip was very ………</a:t>
            </a:r>
          </a:p>
          <a:p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BEC420-B52C-48F9-8FD4-EFC5DA2B1185}"/>
              </a:ext>
            </a:extLst>
          </p:cNvPr>
          <p:cNvSpPr txBox="1"/>
          <p:nvPr/>
        </p:nvSpPr>
        <p:spPr>
          <a:xfrm>
            <a:off x="106018" y="2354417"/>
            <a:ext cx="111229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special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48C34A-D444-4CFF-9AFC-C023EAB8A84B}"/>
              </a:ext>
            </a:extLst>
          </p:cNvPr>
          <p:cNvSpPr txBox="1"/>
          <p:nvPr/>
        </p:nvSpPr>
        <p:spPr>
          <a:xfrm>
            <a:off x="1728194" y="2365963"/>
            <a:ext cx="138606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delicious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C0F248-AD42-4425-A15F-5773749454D2}"/>
              </a:ext>
            </a:extLst>
          </p:cNvPr>
          <p:cNvSpPr txBox="1"/>
          <p:nvPr/>
        </p:nvSpPr>
        <p:spPr>
          <a:xfrm>
            <a:off x="3368758" y="2354417"/>
            <a:ext cx="128546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Dhaka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0235CF-1D99-4DC8-95C8-2D5F572C6CD9}"/>
              </a:ext>
            </a:extLst>
          </p:cNvPr>
          <p:cNvSpPr txBox="1"/>
          <p:nvPr/>
        </p:nvSpPr>
        <p:spPr>
          <a:xfrm>
            <a:off x="5013634" y="2346626"/>
            <a:ext cx="152502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Kurigram</a:t>
            </a:r>
            <a:endParaRPr lang="en-US" sz="2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9B68C3-9C64-4C16-93B7-231DDA47FC02}"/>
              </a:ext>
            </a:extLst>
          </p:cNvPr>
          <p:cNvSpPr txBox="1"/>
          <p:nvPr/>
        </p:nvSpPr>
        <p:spPr>
          <a:xfrm>
            <a:off x="8845312" y="2334344"/>
            <a:ext cx="138606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chapila</a:t>
            </a:r>
            <a:endParaRPr lang="en-US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44D345-6E52-4984-B32B-CF638BDCE847}"/>
              </a:ext>
            </a:extLst>
          </p:cNvPr>
          <p:cNvSpPr txBox="1"/>
          <p:nvPr/>
        </p:nvSpPr>
        <p:spPr>
          <a:xfrm>
            <a:off x="7019916" y="2328315"/>
            <a:ext cx="152502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fisherman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9B223D-1D4F-4BB5-B7C5-B954F86A3176}"/>
              </a:ext>
            </a:extLst>
          </p:cNvPr>
          <p:cNvSpPr txBox="1"/>
          <p:nvPr/>
        </p:nvSpPr>
        <p:spPr>
          <a:xfrm>
            <a:off x="10741258" y="2331559"/>
            <a:ext cx="122545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Jamuna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524D73-9656-47B0-B230-E8BE2EADC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614" y="265047"/>
            <a:ext cx="2634898" cy="1428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C00380-8DA1-4684-A0C6-9631D61C7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54" y="5685183"/>
            <a:ext cx="1073662" cy="112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9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28"/>
    </mc:Choice>
    <mc:Fallback>
      <p:transition spd="slow" advTm="9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299ED2-B4DA-44C9-A099-41B19337ED2E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1775791" cy="1423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2C8780-D9AD-48D7-A144-8537713FAE17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093843" cy="1656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230D96-4A0A-4C6C-A713-3BE6C907EC92}"/>
              </a:ext>
            </a:extLst>
          </p:cNvPr>
          <p:cNvCxnSpPr>
            <a:cxnSpLocks/>
          </p:cNvCxnSpPr>
          <p:nvPr/>
        </p:nvCxnSpPr>
        <p:spPr>
          <a:xfrm>
            <a:off x="1" y="1656522"/>
            <a:ext cx="12191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B503A9-4E90-424B-AAF9-E892DBC7F340}"/>
              </a:ext>
            </a:extLst>
          </p:cNvPr>
          <p:cNvCxnSpPr>
            <a:cxnSpLocks/>
          </p:cNvCxnSpPr>
          <p:nvPr/>
        </p:nvCxnSpPr>
        <p:spPr>
          <a:xfrm flipV="1">
            <a:off x="10098157" y="5221359"/>
            <a:ext cx="2093842" cy="1636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814CE6-DF15-4C3B-9A4B-900CDDECA586}"/>
              </a:ext>
            </a:extLst>
          </p:cNvPr>
          <p:cNvCxnSpPr>
            <a:cxnSpLocks/>
          </p:cNvCxnSpPr>
          <p:nvPr/>
        </p:nvCxnSpPr>
        <p:spPr>
          <a:xfrm flipV="1">
            <a:off x="10429461" y="5473147"/>
            <a:ext cx="1762539" cy="1384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FC126D0E-3EB3-4CFA-B000-E8887654E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16900">
            <a:off x="-117386" y="103312"/>
            <a:ext cx="1287241" cy="76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B160930-76C2-4DB7-AF40-5E76D5C32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2348">
            <a:off x="10848796" y="6105000"/>
            <a:ext cx="1344666" cy="80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7A03523F-E8FE-494C-BDFC-249D949D1870}"/>
              </a:ext>
            </a:extLst>
          </p:cNvPr>
          <p:cNvSpPr/>
          <p:nvPr/>
        </p:nvSpPr>
        <p:spPr>
          <a:xfrm>
            <a:off x="4214191" y="616620"/>
            <a:ext cx="2849218" cy="917491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Evaluation</a:t>
            </a:r>
            <a:endParaRPr lang="en-US" sz="44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C2F2B5-8947-40A0-BDCB-E9BD437A90BE}"/>
              </a:ext>
            </a:extLst>
          </p:cNvPr>
          <p:cNvSpPr txBox="1"/>
          <p:nvPr/>
        </p:nvSpPr>
        <p:spPr>
          <a:xfrm>
            <a:off x="3783495" y="1862222"/>
            <a:ext cx="5387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Answer the following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56795-6159-4DF3-B22D-F192E07A3D13}"/>
              </a:ext>
            </a:extLst>
          </p:cNvPr>
          <p:cNvSpPr txBox="1"/>
          <p:nvPr/>
        </p:nvSpPr>
        <p:spPr>
          <a:xfrm>
            <a:off x="1261518" y="2835965"/>
            <a:ext cx="9260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Who told  </a:t>
            </a:r>
            <a:r>
              <a:rPr lang="en-US" sz="2800" dirty="0" err="1"/>
              <a:t>Alvi</a:t>
            </a:r>
            <a:r>
              <a:rPr lang="en-US" sz="2800" dirty="0"/>
              <a:t> stories about the history of Bangladesh 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FB343B-E08F-4164-9EB5-64F18D87FEB9}"/>
              </a:ext>
            </a:extLst>
          </p:cNvPr>
          <p:cNvSpPr txBox="1"/>
          <p:nvPr/>
        </p:nvSpPr>
        <p:spPr>
          <a:xfrm>
            <a:off x="1261518" y="3704409"/>
            <a:ext cx="9260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Why was the trip special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E4DC2A-3BB8-4534-A32E-70CFA4C2E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321" y="0"/>
            <a:ext cx="2610678" cy="1656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4A2AF5-0A13-43F9-99BE-857B9368F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67531"/>
            <a:ext cx="2347659" cy="15904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AA183C-5B76-4B47-B46A-64D40E7B3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59" y="5221359"/>
            <a:ext cx="2649696" cy="15904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C2D0E5-7DBA-4279-BB38-5DEEDE467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56" y="5250966"/>
            <a:ext cx="2550400" cy="15904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627BFA7-9465-41A6-AFEE-B6C10585B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756" y="5201372"/>
            <a:ext cx="2550400" cy="159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97023"/>
      </p:ext>
    </p:extLst>
  </p:cSld>
  <p:clrMapOvr>
    <a:masterClrMapping/>
  </p:clrMapOvr>
  <p:transition spd="med" advTm="2045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299ED2-B4DA-44C9-A099-41B19337ED2E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1775791" cy="1423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2C8780-D9AD-48D7-A144-8537713FAE17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093843" cy="1656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230D96-4A0A-4C6C-A713-3BE6C907EC92}"/>
              </a:ext>
            </a:extLst>
          </p:cNvPr>
          <p:cNvCxnSpPr>
            <a:cxnSpLocks/>
          </p:cNvCxnSpPr>
          <p:nvPr/>
        </p:nvCxnSpPr>
        <p:spPr>
          <a:xfrm>
            <a:off x="1" y="1656522"/>
            <a:ext cx="12191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B503A9-4E90-424B-AAF9-E892DBC7F340}"/>
              </a:ext>
            </a:extLst>
          </p:cNvPr>
          <p:cNvCxnSpPr>
            <a:cxnSpLocks/>
          </p:cNvCxnSpPr>
          <p:nvPr/>
        </p:nvCxnSpPr>
        <p:spPr>
          <a:xfrm flipV="1">
            <a:off x="10098157" y="5221359"/>
            <a:ext cx="2093842" cy="1636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814CE6-DF15-4C3B-9A4B-900CDDECA586}"/>
              </a:ext>
            </a:extLst>
          </p:cNvPr>
          <p:cNvCxnSpPr>
            <a:cxnSpLocks/>
          </p:cNvCxnSpPr>
          <p:nvPr/>
        </p:nvCxnSpPr>
        <p:spPr>
          <a:xfrm flipV="1">
            <a:off x="10429461" y="5473147"/>
            <a:ext cx="1762539" cy="1384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FC126D0E-3EB3-4CFA-B000-E8887654E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16900">
            <a:off x="-117386" y="103312"/>
            <a:ext cx="1287241" cy="76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B160930-76C2-4DB7-AF40-5E76D5C32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2348">
            <a:off x="10848796" y="6105000"/>
            <a:ext cx="1344666" cy="80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7C90EC21-D752-4D37-9093-85313965CEDE}"/>
              </a:ext>
            </a:extLst>
          </p:cNvPr>
          <p:cNvSpPr/>
          <p:nvPr/>
        </p:nvSpPr>
        <p:spPr>
          <a:xfrm>
            <a:off x="2093843" y="2065129"/>
            <a:ext cx="4429992" cy="810159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Homework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C93041-917C-4EB6-A63D-D181893473FB}"/>
              </a:ext>
            </a:extLst>
          </p:cNvPr>
          <p:cNvSpPr txBox="1"/>
          <p:nvPr/>
        </p:nvSpPr>
        <p:spPr>
          <a:xfrm>
            <a:off x="1643268" y="4335430"/>
            <a:ext cx="930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5 sentences about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Alvi’s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trip to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Chilmari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2B3B0-D5D6-4372-B7C7-8DF92A347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9" y="1823754"/>
            <a:ext cx="2756451" cy="2103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81FBA6-AFE3-4274-8CCA-AB042C1F4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88486" y="0"/>
            <a:ext cx="1603511" cy="1289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2CB9FD-A036-4DA7-9E23-AEA3825A7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30" y="5197656"/>
            <a:ext cx="1587361" cy="16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62325"/>
      </p:ext>
    </p:extLst>
  </p:cSld>
  <p:clrMapOvr>
    <a:masterClrMapping/>
  </p:clrMapOvr>
  <p:transition spd="med" advTm="1653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1C650E-9299-4A9F-907C-2A491709E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75F22D-40BC-40CF-B22E-66E2A4F27747}"/>
              </a:ext>
            </a:extLst>
          </p:cNvPr>
          <p:cNvSpPr txBox="1"/>
          <p:nvPr/>
        </p:nvSpPr>
        <p:spPr>
          <a:xfrm rot="19984721">
            <a:off x="1750680" y="847074"/>
            <a:ext cx="4664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B0F100-075D-45FF-B225-B2955E5D0085}"/>
              </a:ext>
            </a:extLst>
          </p:cNvPr>
          <p:cNvSpPr txBox="1"/>
          <p:nvPr/>
        </p:nvSpPr>
        <p:spPr>
          <a:xfrm rot="19718161">
            <a:off x="2674913" y="2628301"/>
            <a:ext cx="83753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That’s all for today.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369750"/>
      </p:ext>
    </p:extLst>
  </p:cSld>
  <p:clrMapOvr>
    <a:masterClrMapping/>
  </p:clrMapOvr>
  <p:transition spd="med" advTm="943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73861D-551E-4000-8898-6BAFB5475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47" y="185530"/>
            <a:ext cx="8878957" cy="66724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2AFFDC-FA70-4B95-A882-D987FD7B6AC1}"/>
              </a:ext>
            </a:extLst>
          </p:cNvPr>
          <p:cNvSpPr txBox="1"/>
          <p:nvPr/>
        </p:nvSpPr>
        <p:spPr>
          <a:xfrm>
            <a:off x="2813538" y="3137095"/>
            <a:ext cx="39952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AlgerianD" panose="04020705040A02060702" pitchFamily="82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352788491"/>
      </p:ext>
    </p:extLst>
  </p:cSld>
  <p:clrMapOvr>
    <a:masterClrMapping/>
  </p:clrMapOvr>
  <p:transition spd="med" advTm="1474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299ED2-B4DA-44C9-A099-41B19337ED2E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1775791" cy="1423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2C8780-D9AD-48D7-A144-8537713FAE17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093843" cy="1656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230D96-4A0A-4C6C-A713-3BE6C907EC92}"/>
              </a:ext>
            </a:extLst>
          </p:cNvPr>
          <p:cNvCxnSpPr>
            <a:cxnSpLocks/>
          </p:cNvCxnSpPr>
          <p:nvPr/>
        </p:nvCxnSpPr>
        <p:spPr>
          <a:xfrm>
            <a:off x="1" y="1656522"/>
            <a:ext cx="12191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B503A9-4E90-424B-AAF9-E892DBC7F340}"/>
              </a:ext>
            </a:extLst>
          </p:cNvPr>
          <p:cNvCxnSpPr>
            <a:cxnSpLocks/>
          </p:cNvCxnSpPr>
          <p:nvPr/>
        </p:nvCxnSpPr>
        <p:spPr>
          <a:xfrm flipV="1">
            <a:off x="10098157" y="5221359"/>
            <a:ext cx="2093842" cy="1636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814CE6-DF15-4C3B-9A4B-900CDDECA586}"/>
              </a:ext>
            </a:extLst>
          </p:cNvPr>
          <p:cNvCxnSpPr>
            <a:cxnSpLocks/>
          </p:cNvCxnSpPr>
          <p:nvPr/>
        </p:nvCxnSpPr>
        <p:spPr>
          <a:xfrm flipV="1">
            <a:off x="10429461" y="5473147"/>
            <a:ext cx="1762539" cy="1384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CDE674F-08BE-46E8-A9FE-9EB1828F3D75}"/>
              </a:ext>
            </a:extLst>
          </p:cNvPr>
          <p:cNvSpPr txBox="1"/>
          <p:nvPr/>
        </p:nvSpPr>
        <p:spPr>
          <a:xfrm>
            <a:off x="887895" y="1755875"/>
            <a:ext cx="3485323" cy="7078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Presented by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7EE0B8-A4BA-4281-852E-9CB9EE67FC7F}"/>
              </a:ext>
            </a:extLst>
          </p:cNvPr>
          <p:cNvSpPr txBox="1"/>
          <p:nvPr/>
        </p:nvSpPr>
        <p:spPr>
          <a:xfrm>
            <a:off x="0" y="4535296"/>
            <a:ext cx="53273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Shahrina Bin Sweety</a:t>
            </a:r>
          </a:p>
          <a:p>
            <a:pPr algn="ctr"/>
            <a:r>
              <a:rPr lang="en-US" sz="2800" dirty="0"/>
              <a:t>Assistant Teacher</a:t>
            </a:r>
          </a:p>
          <a:p>
            <a:pPr algn="ctr"/>
            <a:r>
              <a:rPr lang="en-US" sz="2800" dirty="0" err="1"/>
              <a:t>Chormonai</a:t>
            </a:r>
            <a:r>
              <a:rPr lang="en-US" sz="2800" dirty="0"/>
              <a:t> </a:t>
            </a:r>
            <a:r>
              <a:rPr lang="en-US" sz="2800" dirty="0" err="1"/>
              <a:t>Madrasha</a:t>
            </a:r>
            <a:r>
              <a:rPr lang="en-US" sz="2800" dirty="0"/>
              <a:t> Government Primary School </a:t>
            </a:r>
          </a:p>
          <a:p>
            <a:pPr algn="ctr"/>
            <a:r>
              <a:rPr lang="en-US" sz="2800" dirty="0" err="1"/>
              <a:t>Barishal</a:t>
            </a:r>
            <a:endParaRPr lang="en-US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0A3076-D89C-49C6-A815-13DBB28BCB1E}"/>
              </a:ext>
            </a:extLst>
          </p:cNvPr>
          <p:cNvSpPr txBox="1"/>
          <p:nvPr/>
        </p:nvSpPr>
        <p:spPr>
          <a:xfrm>
            <a:off x="7944676" y="1826095"/>
            <a:ext cx="3485323" cy="7078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Lesson Identity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53703D2-CBD3-495C-986A-861A250000E3}"/>
              </a:ext>
            </a:extLst>
          </p:cNvPr>
          <p:cNvSpPr txBox="1"/>
          <p:nvPr/>
        </p:nvSpPr>
        <p:spPr>
          <a:xfrm>
            <a:off x="7944676" y="4444005"/>
            <a:ext cx="34853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Class 	: Four</a:t>
            </a:r>
          </a:p>
          <a:p>
            <a:pPr algn="ctr"/>
            <a:r>
              <a:rPr lang="en-US" sz="2800" dirty="0"/>
              <a:t>Subject : English</a:t>
            </a:r>
          </a:p>
          <a:p>
            <a:pPr algn="ctr"/>
            <a:r>
              <a:rPr lang="en-US" sz="2800" dirty="0"/>
              <a:t>Unit : 35</a:t>
            </a:r>
          </a:p>
          <a:p>
            <a:pPr algn="ctr"/>
            <a:r>
              <a:rPr lang="en-US" sz="2800" dirty="0"/>
              <a:t>Lessons : 1-2</a:t>
            </a:r>
          </a:p>
          <a:p>
            <a:pPr algn="ctr"/>
            <a:r>
              <a:rPr lang="en-US" sz="2800" dirty="0"/>
              <a:t>Page No. 7o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C126D0E-3EB3-4CFA-B000-E8887654E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16900">
            <a:off x="-117386" y="103312"/>
            <a:ext cx="1287241" cy="76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B160930-76C2-4DB7-AF40-5E76D5C32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2348">
            <a:off x="10848796" y="6105000"/>
            <a:ext cx="1344666" cy="80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8C59613-C51C-46C4-B4A8-3AE055CE3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6789" y="2836015"/>
            <a:ext cx="3750271" cy="1895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73BAE0-E16B-489B-9D66-09A01CD68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8" y="220523"/>
            <a:ext cx="1139361" cy="1399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DEDCE4-30C3-44D1-A7C5-91640C0948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55" y="2611254"/>
            <a:ext cx="1762537" cy="18335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FF0628-EFFF-48A8-BD79-184E0D8F0C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611253"/>
            <a:ext cx="1895061" cy="1758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70560912"/>
      </p:ext>
    </p:extLst>
  </p:cSld>
  <p:clrMapOvr>
    <a:masterClrMapping/>
  </p:clrMapOvr>
  <p:transition spd="med" advTm="391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299ED2-B4DA-44C9-A099-41B19337ED2E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1775791" cy="1423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2C8780-D9AD-48D7-A144-8537713FAE17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093843" cy="1656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230D96-4A0A-4C6C-A713-3BE6C907EC92}"/>
              </a:ext>
            </a:extLst>
          </p:cNvPr>
          <p:cNvCxnSpPr>
            <a:cxnSpLocks/>
          </p:cNvCxnSpPr>
          <p:nvPr/>
        </p:nvCxnSpPr>
        <p:spPr>
          <a:xfrm>
            <a:off x="1" y="1656522"/>
            <a:ext cx="12191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B503A9-4E90-424B-AAF9-E892DBC7F340}"/>
              </a:ext>
            </a:extLst>
          </p:cNvPr>
          <p:cNvCxnSpPr>
            <a:cxnSpLocks/>
          </p:cNvCxnSpPr>
          <p:nvPr/>
        </p:nvCxnSpPr>
        <p:spPr>
          <a:xfrm flipV="1">
            <a:off x="10098157" y="5221359"/>
            <a:ext cx="2093842" cy="1636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814CE6-DF15-4C3B-9A4B-900CDDECA586}"/>
              </a:ext>
            </a:extLst>
          </p:cNvPr>
          <p:cNvCxnSpPr>
            <a:cxnSpLocks/>
          </p:cNvCxnSpPr>
          <p:nvPr/>
        </p:nvCxnSpPr>
        <p:spPr>
          <a:xfrm flipV="1">
            <a:off x="10429461" y="5473147"/>
            <a:ext cx="1762539" cy="1384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FC126D0E-3EB3-4CFA-B000-E8887654E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16900">
            <a:off x="-117386" y="103312"/>
            <a:ext cx="1287241" cy="76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B160930-76C2-4DB7-AF40-5E76D5C32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2348">
            <a:off x="10848796" y="6105000"/>
            <a:ext cx="1344666" cy="80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EF9A34-8B0F-4509-A2E5-981B290F1091}"/>
              </a:ext>
            </a:extLst>
          </p:cNvPr>
          <p:cNvSpPr txBox="1"/>
          <p:nvPr/>
        </p:nvSpPr>
        <p:spPr>
          <a:xfrm>
            <a:off x="2478156" y="715980"/>
            <a:ext cx="6629400" cy="70788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cs typeface="NikoshBAN" panose="02000000000000000000" pitchFamily="2" charset="0"/>
              </a:rPr>
              <a:t>Learning Outcomes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E2DD2D-B6A0-46E3-B8F7-3B7BEEE640E4}"/>
              </a:ext>
            </a:extLst>
          </p:cNvPr>
          <p:cNvSpPr txBox="1"/>
          <p:nvPr/>
        </p:nvSpPr>
        <p:spPr>
          <a:xfrm>
            <a:off x="1261517" y="1700029"/>
            <a:ext cx="9584673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cs typeface="NikoshBAN" panose="02000000000000000000" pitchFamily="2" charset="0"/>
              </a:rPr>
              <a:t>By the end of the lesson the students will be able to----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100" dirty="0">
              <a:solidFill>
                <a:srgbClr val="C00000"/>
              </a:solidFill>
              <a:cs typeface="NikoshBAN" panose="02000000000000000000" pitchFamily="2" charset="0"/>
            </a:endParaRPr>
          </a:p>
          <a:p>
            <a:pPr marL="457200" indent="-457200"/>
            <a:r>
              <a:rPr lang="en-US" sz="2800" b="1" dirty="0">
                <a:solidFill>
                  <a:srgbClr val="C00000"/>
                </a:solidFill>
                <a:cs typeface="NikoshBAN" panose="02000000000000000000" pitchFamily="2" charset="0"/>
              </a:rPr>
              <a:t>Listening</a:t>
            </a:r>
          </a:p>
          <a:p>
            <a:pPr marL="457200" indent="-457200"/>
            <a:r>
              <a:rPr lang="en-US" sz="2400" dirty="0">
                <a:cs typeface="NikoshBAN" panose="02000000000000000000" pitchFamily="2" charset="0"/>
              </a:rPr>
              <a:t>3.2.1 understand questions about family and friends of students.</a:t>
            </a:r>
          </a:p>
          <a:p>
            <a:pPr marL="457200" indent="-457200"/>
            <a:r>
              <a:rPr lang="en-US" sz="2400" dirty="0">
                <a:cs typeface="NikoshBAN" panose="02000000000000000000" pitchFamily="2" charset="0"/>
              </a:rPr>
              <a:t>3.3.1 understand questions about objects around them.</a:t>
            </a:r>
          </a:p>
          <a:p>
            <a:pPr marL="457200" indent="-457200"/>
            <a:r>
              <a:rPr lang="en-US" sz="2800" b="1" dirty="0">
                <a:solidFill>
                  <a:srgbClr val="C00000"/>
                </a:solidFill>
                <a:cs typeface="NikoshBAN" panose="02000000000000000000" pitchFamily="2" charset="0"/>
              </a:rPr>
              <a:t>Speaking</a:t>
            </a:r>
          </a:p>
          <a:p>
            <a:pPr marL="457200" indent="-457200"/>
            <a:r>
              <a:rPr lang="en-US" sz="2400" dirty="0">
                <a:cs typeface="NikoshBAN" panose="02000000000000000000" pitchFamily="2" charset="0"/>
              </a:rPr>
              <a:t>3.1.1 ask and answer simple WH questions.</a:t>
            </a:r>
          </a:p>
          <a:p>
            <a:pPr marL="457200" indent="-457200"/>
            <a:r>
              <a:rPr lang="en-US" sz="2800" b="1" dirty="0">
                <a:solidFill>
                  <a:srgbClr val="C00000"/>
                </a:solidFill>
                <a:cs typeface="NikoshBAN" panose="02000000000000000000" pitchFamily="2" charset="0"/>
              </a:rPr>
              <a:t>Reading</a:t>
            </a:r>
          </a:p>
          <a:p>
            <a:pPr marL="457200" indent="-457200"/>
            <a:r>
              <a:rPr lang="en-US" sz="2400" dirty="0">
                <a:cs typeface="NikoshBAN" panose="02000000000000000000" pitchFamily="2" charset="0"/>
              </a:rPr>
              <a:t>5.1.1 read silently with understanding paragraphs, stories and other text materials.</a:t>
            </a:r>
          </a:p>
          <a:p>
            <a:pPr marL="457200" indent="-457200"/>
            <a:r>
              <a:rPr lang="en-US" sz="2800" b="1" dirty="0">
                <a:solidFill>
                  <a:srgbClr val="C00000"/>
                </a:solidFill>
                <a:cs typeface="NikoshBAN" panose="02000000000000000000" pitchFamily="2" charset="0"/>
              </a:rPr>
              <a:t>Writing</a:t>
            </a:r>
          </a:p>
          <a:p>
            <a:pPr marL="457200" indent="-457200"/>
            <a:r>
              <a:rPr lang="en-US" sz="2000" dirty="0">
                <a:cs typeface="NikoshBAN" panose="02000000000000000000" pitchFamily="2" charset="0"/>
              </a:rPr>
              <a:t>3.1.1 </a:t>
            </a:r>
            <a:r>
              <a:rPr lang="en-US" sz="2400" dirty="0">
                <a:cs typeface="NikoshBAN" panose="02000000000000000000" pitchFamily="2" charset="0"/>
              </a:rPr>
              <a:t>Write words, phrases and sentences using non cursive capital and small letters.</a:t>
            </a:r>
            <a:endParaRPr lang="en-US" sz="2000" dirty="0">
              <a:cs typeface="NikoshBAN" panose="02000000000000000000" pitchFamily="2" charset="0"/>
            </a:endParaRPr>
          </a:p>
          <a:p>
            <a:endParaRPr lang="en-US" sz="2000" dirty="0"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14710"/>
      </p:ext>
    </p:extLst>
  </p:cSld>
  <p:clrMapOvr>
    <a:masterClrMapping/>
  </p:clrMapOvr>
  <p:transition spd="med" advTm="2355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299ED2-B4DA-44C9-A099-41B19337ED2E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1775791" cy="1423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2C8780-D9AD-48D7-A144-8537713FAE17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093843" cy="1656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230D96-4A0A-4C6C-A713-3BE6C907EC92}"/>
              </a:ext>
            </a:extLst>
          </p:cNvPr>
          <p:cNvCxnSpPr>
            <a:cxnSpLocks/>
          </p:cNvCxnSpPr>
          <p:nvPr/>
        </p:nvCxnSpPr>
        <p:spPr>
          <a:xfrm>
            <a:off x="1" y="1656522"/>
            <a:ext cx="12191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B503A9-4E90-424B-AAF9-E892DBC7F340}"/>
              </a:ext>
            </a:extLst>
          </p:cNvPr>
          <p:cNvCxnSpPr>
            <a:cxnSpLocks/>
          </p:cNvCxnSpPr>
          <p:nvPr/>
        </p:nvCxnSpPr>
        <p:spPr>
          <a:xfrm flipV="1">
            <a:off x="10098157" y="5221359"/>
            <a:ext cx="2093842" cy="1636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814CE6-DF15-4C3B-9A4B-900CDDECA586}"/>
              </a:ext>
            </a:extLst>
          </p:cNvPr>
          <p:cNvCxnSpPr>
            <a:cxnSpLocks/>
          </p:cNvCxnSpPr>
          <p:nvPr/>
        </p:nvCxnSpPr>
        <p:spPr>
          <a:xfrm flipV="1">
            <a:off x="10429461" y="5473147"/>
            <a:ext cx="1762539" cy="1384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FC126D0E-3EB3-4CFA-B000-E8887654E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16900">
            <a:off x="-117386" y="103312"/>
            <a:ext cx="1287241" cy="76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B160930-76C2-4DB7-AF40-5E76D5C32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2348">
            <a:off x="10848796" y="6105000"/>
            <a:ext cx="1344666" cy="80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D79A93-47F9-4383-A761-04DE68BDFF88}"/>
              </a:ext>
            </a:extLst>
          </p:cNvPr>
          <p:cNvSpPr txBox="1"/>
          <p:nvPr/>
        </p:nvSpPr>
        <p:spPr>
          <a:xfrm>
            <a:off x="3544956" y="711933"/>
            <a:ext cx="490886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Greeting</a:t>
            </a: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79BF4D15-BD77-4F6C-8904-6D519B673ADA}"/>
              </a:ext>
            </a:extLst>
          </p:cNvPr>
          <p:cNvSpPr/>
          <p:nvPr/>
        </p:nvSpPr>
        <p:spPr>
          <a:xfrm>
            <a:off x="3147922" y="1852807"/>
            <a:ext cx="6223351" cy="644825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Good morning, students.</a:t>
            </a:r>
            <a:endParaRPr lang="en-US" sz="40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1B7E98D1-DD66-46B3-A97C-9CE8671F9483}"/>
              </a:ext>
            </a:extLst>
          </p:cNvPr>
          <p:cNvSpPr/>
          <p:nvPr/>
        </p:nvSpPr>
        <p:spPr>
          <a:xfrm>
            <a:off x="3147922" y="2669071"/>
            <a:ext cx="6223351" cy="64482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Good morning, teacher.</a:t>
            </a:r>
            <a:endParaRPr lang="en-US" sz="40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F387B422-65E8-4699-A9F1-904387CAC103}"/>
              </a:ext>
            </a:extLst>
          </p:cNvPr>
          <p:cNvSpPr/>
          <p:nvPr/>
        </p:nvSpPr>
        <p:spPr>
          <a:xfrm>
            <a:off x="3147922" y="3486549"/>
            <a:ext cx="6223351" cy="644825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How are you today?</a:t>
            </a:r>
            <a:endParaRPr lang="en-US" sz="40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BDD415E5-0A75-43C2-8745-90DE2DBF8565}"/>
              </a:ext>
            </a:extLst>
          </p:cNvPr>
          <p:cNvSpPr/>
          <p:nvPr/>
        </p:nvSpPr>
        <p:spPr>
          <a:xfrm>
            <a:off x="3147922" y="4287336"/>
            <a:ext cx="6223351" cy="64482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Fine. and you?</a:t>
            </a:r>
            <a:endParaRPr lang="en-US" sz="40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FDE625B0-B10D-4460-915F-57FD6FD32D35}"/>
              </a:ext>
            </a:extLst>
          </p:cNvPr>
          <p:cNvSpPr/>
          <p:nvPr/>
        </p:nvSpPr>
        <p:spPr>
          <a:xfrm>
            <a:off x="3147922" y="5092782"/>
            <a:ext cx="6223351" cy="644825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Fine, thank you.</a:t>
            </a:r>
            <a:endParaRPr lang="en-US" sz="40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8611C7-2831-48E5-80B3-E3BF73687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6" y="5666331"/>
            <a:ext cx="3742653" cy="1183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6999572"/>
      </p:ext>
    </p:extLst>
  </p:cSld>
  <p:clrMapOvr>
    <a:masterClrMapping/>
  </p:clrMapOvr>
  <p:transition spd="med" advTm="387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299ED2-B4DA-44C9-A099-41B19337ED2E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1775791" cy="1423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2C8780-D9AD-48D7-A144-8537713FAE17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093843" cy="1656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230D96-4A0A-4C6C-A713-3BE6C907EC92}"/>
              </a:ext>
            </a:extLst>
          </p:cNvPr>
          <p:cNvCxnSpPr>
            <a:cxnSpLocks/>
          </p:cNvCxnSpPr>
          <p:nvPr/>
        </p:nvCxnSpPr>
        <p:spPr>
          <a:xfrm>
            <a:off x="1" y="1656522"/>
            <a:ext cx="12191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B503A9-4E90-424B-AAF9-E892DBC7F340}"/>
              </a:ext>
            </a:extLst>
          </p:cNvPr>
          <p:cNvCxnSpPr>
            <a:cxnSpLocks/>
          </p:cNvCxnSpPr>
          <p:nvPr/>
        </p:nvCxnSpPr>
        <p:spPr>
          <a:xfrm flipV="1">
            <a:off x="10098157" y="5221359"/>
            <a:ext cx="2093842" cy="1636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814CE6-DF15-4C3B-9A4B-900CDDECA586}"/>
              </a:ext>
            </a:extLst>
          </p:cNvPr>
          <p:cNvCxnSpPr>
            <a:cxnSpLocks/>
          </p:cNvCxnSpPr>
          <p:nvPr/>
        </p:nvCxnSpPr>
        <p:spPr>
          <a:xfrm flipV="1">
            <a:off x="10429461" y="5473147"/>
            <a:ext cx="1762539" cy="1384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FC126D0E-3EB3-4CFA-B000-E8887654E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16900">
            <a:off x="-117386" y="103312"/>
            <a:ext cx="1287241" cy="76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B160930-76C2-4DB7-AF40-5E76D5C32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2348">
            <a:off x="10848796" y="6105000"/>
            <a:ext cx="1344666" cy="80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C07D20-6058-4322-B06D-549CDEED0940}"/>
              </a:ext>
            </a:extLst>
          </p:cNvPr>
          <p:cNvSpPr txBox="1"/>
          <p:nvPr/>
        </p:nvSpPr>
        <p:spPr>
          <a:xfrm>
            <a:off x="3544956" y="711933"/>
            <a:ext cx="490886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Create Emotion</a:t>
            </a:r>
          </a:p>
        </p:txBody>
      </p:sp>
      <p:sp>
        <p:nvSpPr>
          <p:cNvPr id="3" name="Flowchart: Sequential Access Storage 2">
            <a:extLst>
              <a:ext uri="{FF2B5EF4-FFF2-40B4-BE49-F238E27FC236}">
                <a16:creationId xmlns:a16="http://schemas.microsoft.com/office/drawing/2014/main" id="{F3E303D6-41DD-4A18-9E68-F4F2F83C4114}"/>
              </a:ext>
            </a:extLst>
          </p:cNvPr>
          <p:cNvSpPr/>
          <p:nvPr/>
        </p:nvSpPr>
        <p:spPr>
          <a:xfrm>
            <a:off x="1564396" y="1819905"/>
            <a:ext cx="1058893" cy="868863"/>
          </a:xfrm>
          <a:prstGeom prst="flowChartMagneticTa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Click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0E6DC475-C133-433B-A45E-9DBCEE3479B7}"/>
              </a:ext>
            </a:extLst>
          </p:cNvPr>
          <p:cNvSpPr/>
          <p:nvPr/>
        </p:nvSpPr>
        <p:spPr>
          <a:xfrm>
            <a:off x="2601357" y="2979903"/>
            <a:ext cx="4064486" cy="1406535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Bahnschrift SemiCondensed" panose="020B0502040204020203" pitchFamily="34" charset="0"/>
              </a:rPr>
              <a:t>Discuss about the video</a:t>
            </a:r>
          </a:p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Bahnschrift SemiCondensed" panose="020B0502040204020203" pitchFamily="34" charset="0"/>
              </a:rPr>
              <a:t>With the students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1D8A94-13CF-4E84-B900-306B5FE95CEF}"/>
              </a:ext>
            </a:extLst>
          </p:cNvPr>
          <p:cNvSpPr txBox="1"/>
          <p:nvPr/>
        </p:nvSpPr>
        <p:spPr>
          <a:xfrm>
            <a:off x="1254891" y="4734450"/>
            <a:ext cx="327735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What are they doing 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BF4A19-2C26-41F5-990E-33D832F94E31}"/>
              </a:ext>
            </a:extLst>
          </p:cNvPr>
          <p:cNvSpPr txBox="1"/>
          <p:nvPr/>
        </p:nvSpPr>
        <p:spPr>
          <a:xfrm>
            <a:off x="5204789" y="5473147"/>
            <a:ext cx="258417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Of course.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3D9277-95BE-4752-AB96-69118589A72A}"/>
              </a:ext>
            </a:extLst>
          </p:cNvPr>
          <p:cNvSpPr txBox="1"/>
          <p:nvPr/>
        </p:nvSpPr>
        <p:spPr>
          <a:xfrm>
            <a:off x="1309270" y="5473147"/>
            <a:ext cx="258417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Is it interesting 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4C4743-0824-4227-9D89-EF23D799B5CD}"/>
              </a:ext>
            </a:extLst>
          </p:cNvPr>
          <p:cNvSpPr txBox="1"/>
          <p:nvPr/>
        </p:nvSpPr>
        <p:spPr>
          <a:xfrm>
            <a:off x="5204789" y="4733406"/>
            <a:ext cx="258417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They are travelling.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7CDF26-2903-433E-BA70-0DF6F55AA57F}"/>
              </a:ext>
            </a:extLst>
          </p:cNvPr>
          <p:cNvSpPr/>
          <p:nvPr/>
        </p:nvSpPr>
        <p:spPr>
          <a:xfrm>
            <a:off x="3346024" y="2086303"/>
            <a:ext cx="5811228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/>
              <a:t>https://www.youtube.com/watch?v=cSw50Jw0H34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4A471F-3DB2-4FA2-8DF8-1F69D87BE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2" y="0"/>
            <a:ext cx="3525077" cy="1656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2216384"/>
      </p:ext>
    </p:extLst>
  </p:cSld>
  <p:clrMapOvr>
    <a:masterClrMapping/>
  </p:clrMapOvr>
  <p:transition spd="med" advTm="1089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71ECF221-3592-4C48-B1B0-7038156A4E1E}"/>
              </a:ext>
            </a:extLst>
          </p:cNvPr>
          <p:cNvSpPr/>
          <p:nvPr/>
        </p:nvSpPr>
        <p:spPr>
          <a:xfrm>
            <a:off x="2368782" y="4751616"/>
            <a:ext cx="5936974" cy="721531"/>
          </a:xfrm>
          <a:prstGeom prst="flowChartProcess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299ED2-B4DA-44C9-A099-41B19337ED2E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1775791" cy="1423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2C8780-D9AD-48D7-A144-8537713FAE17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093843" cy="1656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230D96-4A0A-4C6C-A713-3BE6C907EC92}"/>
              </a:ext>
            </a:extLst>
          </p:cNvPr>
          <p:cNvCxnSpPr>
            <a:cxnSpLocks/>
          </p:cNvCxnSpPr>
          <p:nvPr/>
        </p:nvCxnSpPr>
        <p:spPr>
          <a:xfrm>
            <a:off x="1" y="1656522"/>
            <a:ext cx="12191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B503A9-4E90-424B-AAF9-E892DBC7F340}"/>
              </a:ext>
            </a:extLst>
          </p:cNvPr>
          <p:cNvCxnSpPr>
            <a:cxnSpLocks/>
          </p:cNvCxnSpPr>
          <p:nvPr/>
        </p:nvCxnSpPr>
        <p:spPr>
          <a:xfrm flipV="1">
            <a:off x="10098157" y="5221359"/>
            <a:ext cx="2093842" cy="1636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814CE6-DF15-4C3B-9A4B-900CDDECA586}"/>
              </a:ext>
            </a:extLst>
          </p:cNvPr>
          <p:cNvCxnSpPr>
            <a:cxnSpLocks/>
          </p:cNvCxnSpPr>
          <p:nvPr/>
        </p:nvCxnSpPr>
        <p:spPr>
          <a:xfrm flipV="1">
            <a:off x="10429461" y="5473147"/>
            <a:ext cx="1762539" cy="1384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FC126D0E-3EB3-4CFA-B000-E8887654E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16900">
            <a:off x="-117386" y="103312"/>
            <a:ext cx="1287241" cy="76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B160930-76C2-4DB7-AF40-5E76D5C32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2348">
            <a:off x="10848796" y="6105000"/>
            <a:ext cx="1344666" cy="80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FA6A1B05-A7DF-4ABF-B990-70D70FA27F47}"/>
              </a:ext>
            </a:extLst>
          </p:cNvPr>
          <p:cNvSpPr/>
          <p:nvPr/>
        </p:nvSpPr>
        <p:spPr>
          <a:xfrm>
            <a:off x="2548328" y="318666"/>
            <a:ext cx="7881133" cy="960579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Look at the pictures and think alone </a:t>
            </a:r>
            <a:endParaRPr lang="en-US" sz="3200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400E1A-CF04-4B60-ADC0-0E580849E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07" y="1733762"/>
            <a:ext cx="2968486" cy="2871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BEDAA3-F20C-40AB-A51D-C921B8406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75" y="1729869"/>
            <a:ext cx="2949554" cy="285766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5A81B7-BE5A-4C92-8B6A-4DEDD5D82B5A}"/>
              </a:ext>
            </a:extLst>
          </p:cNvPr>
          <p:cNvGrpSpPr/>
          <p:nvPr/>
        </p:nvGrpSpPr>
        <p:grpSpPr>
          <a:xfrm>
            <a:off x="0" y="1749286"/>
            <a:ext cx="3282325" cy="2871781"/>
            <a:chOff x="384313" y="1762412"/>
            <a:chExt cx="4562644" cy="24291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2E48184-AF7A-4035-B832-C46E5418C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13" y="1762420"/>
              <a:ext cx="4562644" cy="242914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488B4C-7E9B-4A02-B1B8-F26C2858695F}"/>
                </a:ext>
              </a:extLst>
            </p:cNvPr>
            <p:cNvSpPr/>
            <p:nvPr/>
          </p:nvSpPr>
          <p:spPr>
            <a:xfrm>
              <a:off x="384313" y="1762412"/>
              <a:ext cx="689113" cy="265171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0CE207-67DA-4C9C-B87D-C33BC45D8BCD}"/>
              </a:ext>
            </a:extLst>
          </p:cNvPr>
          <p:cNvGrpSpPr/>
          <p:nvPr/>
        </p:nvGrpSpPr>
        <p:grpSpPr>
          <a:xfrm>
            <a:off x="3271665" y="1749295"/>
            <a:ext cx="2968486" cy="2871772"/>
            <a:chOff x="4946957" y="1762412"/>
            <a:chExt cx="4774678" cy="236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A5842B-685B-4CA6-AAD4-A6A5BEF01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957" y="1762412"/>
              <a:ext cx="4774678" cy="236000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E9FBF6D-2453-4948-9B69-A2E7F76B10F9}"/>
                </a:ext>
              </a:extLst>
            </p:cNvPr>
            <p:cNvSpPr/>
            <p:nvPr/>
          </p:nvSpPr>
          <p:spPr>
            <a:xfrm>
              <a:off x="4964103" y="1774004"/>
              <a:ext cx="990017" cy="265171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FB139AC-4017-4D71-B9CC-F1D5C82018CC}"/>
              </a:ext>
            </a:extLst>
          </p:cNvPr>
          <p:cNvSpPr txBox="1"/>
          <p:nvPr/>
        </p:nvSpPr>
        <p:spPr>
          <a:xfrm>
            <a:off x="3490658" y="4914472"/>
            <a:ext cx="3949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do you see in the pictures 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830642-6CF6-40B4-8ABE-CDDBAAA1572B}"/>
              </a:ext>
            </a:extLst>
          </p:cNvPr>
          <p:cNvSpPr txBox="1"/>
          <p:nvPr/>
        </p:nvSpPr>
        <p:spPr>
          <a:xfrm>
            <a:off x="3343679" y="4930062"/>
            <a:ext cx="272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Some people.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00B03A-D573-4688-B4F8-61E8307F976C}"/>
              </a:ext>
            </a:extLst>
          </p:cNvPr>
          <p:cNvSpPr txBox="1"/>
          <p:nvPr/>
        </p:nvSpPr>
        <p:spPr>
          <a:xfrm>
            <a:off x="3738124" y="4950148"/>
            <a:ext cx="3617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Why do they go there 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F4C56D-B62B-4C2F-ADE3-B761B210070D}"/>
              </a:ext>
            </a:extLst>
          </p:cNvPr>
          <p:cNvSpPr txBox="1"/>
          <p:nvPr/>
        </p:nvSpPr>
        <p:spPr>
          <a:xfrm>
            <a:off x="4259933" y="4991003"/>
            <a:ext cx="3617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To visit their relatives.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98955C-1408-42E4-A833-44CDE84C8A3B}"/>
              </a:ext>
            </a:extLst>
          </p:cNvPr>
          <p:cNvSpPr txBox="1"/>
          <p:nvPr/>
        </p:nvSpPr>
        <p:spPr>
          <a:xfrm>
            <a:off x="4108130" y="4972685"/>
            <a:ext cx="3617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Yes, you are right.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444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32"/>
    </mc:Choice>
    <mc:Fallback>
      <p:transition spd="slow" advTm="13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4" grpId="0"/>
      <p:bldP spid="24" grpId="1"/>
      <p:bldP spid="25" grpId="0"/>
      <p:bldP spid="25" grpId="1"/>
      <p:bldP spid="27" grpId="0"/>
      <p:bldP spid="27" grpId="1"/>
      <p:bldP spid="28" grpId="0"/>
      <p:bldP spid="2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299ED2-B4DA-44C9-A099-41B19337ED2E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1775791" cy="1423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2C8780-D9AD-48D7-A144-8537713FAE17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093843" cy="1656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230D96-4A0A-4C6C-A713-3BE6C907EC92}"/>
              </a:ext>
            </a:extLst>
          </p:cNvPr>
          <p:cNvCxnSpPr>
            <a:cxnSpLocks/>
          </p:cNvCxnSpPr>
          <p:nvPr/>
        </p:nvCxnSpPr>
        <p:spPr>
          <a:xfrm>
            <a:off x="1" y="1656522"/>
            <a:ext cx="12191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B503A9-4E90-424B-AAF9-E892DBC7F340}"/>
              </a:ext>
            </a:extLst>
          </p:cNvPr>
          <p:cNvCxnSpPr>
            <a:cxnSpLocks/>
          </p:cNvCxnSpPr>
          <p:nvPr/>
        </p:nvCxnSpPr>
        <p:spPr>
          <a:xfrm flipV="1">
            <a:off x="10098157" y="5221359"/>
            <a:ext cx="2093842" cy="1636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814CE6-DF15-4C3B-9A4B-900CDDECA586}"/>
              </a:ext>
            </a:extLst>
          </p:cNvPr>
          <p:cNvCxnSpPr>
            <a:cxnSpLocks/>
          </p:cNvCxnSpPr>
          <p:nvPr/>
        </p:nvCxnSpPr>
        <p:spPr>
          <a:xfrm flipV="1">
            <a:off x="10429461" y="5473147"/>
            <a:ext cx="1762539" cy="1384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FC126D0E-3EB3-4CFA-B000-E8887654E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16900">
            <a:off x="-117386" y="103312"/>
            <a:ext cx="1287241" cy="76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B160930-76C2-4DB7-AF40-5E76D5C32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2348">
            <a:off x="10848796" y="6105000"/>
            <a:ext cx="1344666" cy="80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9D1306FA-CADB-4026-96CB-50B4833A2E8F}"/>
              </a:ext>
            </a:extLst>
          </p:cNvPr>
          <p:cNvSpPr/>
          <p:nvPr/>
        </p:nvSpPr>
        <p:spPr>
          <a:xfrm>
            <a:off x="1565905" y="1789043"/>
            <a:ext cx="5494461" cy="97099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Dear students,</a:t>
            </a:r>
            <a:r>
              <a:rPr lang="en-US" sz="36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 Today’s Topic is</a:t>
            </a: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B77045BB-16DC-4C1B-8221-80E1A763D24E}"/>
              </a:ext>
            </a:extLst>
          </p:cNvPr>
          <p:cNvSpPr/>
          <p:nvPr/>
        </p:nvSpPr>
        <p:spPr>
          <a:xfrm>
            <a:off x="3639682" y="3245117"/>
            <a:ext cx="2456318" cy="85284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My Trip</a:t>
            </a:r>
            <a:endParaRPr lang="en-US" sz="40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413A8-D928-4BA0-A8A1-502E94BE9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2212"/>
            <a:ext cx="3485322" cy="2398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7869E9-3CA9-4C8F-BB39-A8028075F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" y="4314329"/>
            <a:ext cx="5174974" cy="2497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0728874"/>
      </p:ext>
    </p:extLst>
  </p:cSld>
  <p:clrMapOvr>
    <a:masterClrMapping/>
  </p:clrMapOvr>
  <p:transition spd="med" advTm="711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299ED2-B4DA-44C9-A099-41B19337ED2E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1775791" cy="1423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2C8780-D9AD-48D7-A144-8537713FAE17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093843" cy="1656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230D96-4A0A-4C6C-A713-3BE6C907EC92}"/>
              </a:ext>
            </a:extLst>
          </p:cNvPr>
          <p:cNvCxnSpPr>
            <a:cxnSpLocks/>
          </p:cNvCxnSpPr>
          <p:nvPr/>
        </p:nvCxnSpPr>
        <p:spPr>
          <a:xfrm>
            <a:off x="1" y="1656522"/>
            <a:ext cx="12191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B503A9-4E90-424B-AAF9-E892DBC7F340}"/>
              </a:ext>
            </a:extLst>
          </p:cNvPr>
          <p:cNvCxnSpPr>
            <a:cxnSpLocks/>
          </p:cNvCxnSpPr>
          <p:nvPr/>
        </p:nvCxnSpPr>
        <p:spPr>
          <a:xfrm flipV="1">
            <a:off x="10098157" y="5221359"/>
            <a:ext cx="2093842" cy="1636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814CE6-DF15-4C3B-9A4B-900CDDECA586}"/>
              </a:ext>
            </a:extLst>
          </p:cNvPr>
          <p:cNvCxnSpPr>
            <a:cxnSpLocks/>
          </p:cNvCxnSpPr>
          <p:nvPr/>
        </p:nvCxnSpPr>
        <p:spPr>
          <a:xfrm flipV="1">
            <a:off x="10429461" y="5473147"/>
            <a:ext cx="1762539" cy="1384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FC126D0E-3EB3-4CFA-B000-E8887654E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16900">
            <a:off x="-117386" y="103312"/>
            <a:ext cx="1287241" cy="76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B160930-76C2-4DB7-AF40-5E76D5C32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2348">
            <a:off x="10848796" y="6105000"/>
            <a:ext cx="1344666" cy="80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44F6D85B-6980-45E7-A60B-34163323C66E}"/>
              </a:ext>
            </a:extLst>
          </p:cNvPr>
          <p:cNvSpPr/>
          <p:nvPr/>
        </p:nvSpPr>
        <p:spPr>
          <a:xfrm>
            <a:off x="3882887" y="518067"/>
            <a:ext cx="3525079" cy="686176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Some Words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ECE2BD-CEC3-4455-B5CF-A8BE2DE44FFA}"/>
              </a:ext>
            </a:extLst>
          </p:cNvPr>
          <p:cNvGrpSpPr/>
          <p:nvPr/>
        </p:nvGrpSpPr>
        <p:grpSpPr>
          <a:xfrm>
            <a:off x="1713345" y="1707188"/>
            <a:ext cx="1706085" cy="2429478"/>
            <a:chOff x="1713345" y="1707188"/>
            <a:chExt cx="1706085" cy="2429478"/>
          </a:xfrm>
        </p:grpSpPr>
        <p:sp>
          <p:nvSpPr>
            <p:cNvPr id="9" name="Freeform 36">
              <a:extLst>
                <a:ext uri="{FF2B5EF4-FFF2-40B4-BE49-F238E27FC236}">
                  <a16:creationId xmlns:a16="http://schemas.microsoft.com/office/drawing/2014/main" id="{C7FA14C2-C4FB-40A6-8EE0-0DD0766F9C4B}"/>
                </a:ext>
              </a:extLst>
            </p:cNvPr>
            <p:cNvSpPr/>
            <p:nvPr/>
          </p:nvSpPr>
          <p:spPr>
            <a:xfrm rot="10800000">
              <a:off x="1713345" y="2613513"/>
              <a:ext cx="1706085" cy="1523153"/>
            </a:xfrm>
            <a:custGeom>
              <a:avLst/>
              <a:gdLst>
                <a:gd name="connsiteX0" fmla="*/ 2321170 w 2321170"/>
                <a:gd name="connsiteY0" fmla="*/ 3615397 h 3615397"/>
                <a:gd name="connsiteX1" fmla="*/ 1967934 w 2321170"/>
                <a:gd name="connsiteY1" fmla="*/ 3615397 h 3615397"/>
                <a:gd name="connsiteX2" fmla="*/ 1969478 w 2321170"/>
                <a:gd name="connsiteY2" fmla="*/ 3587261 h 3615397"/>
                <a:gd name="connsiteX3" fmla="*/ 1174653 w 2321170"/>
                <a:gd name="connsiteY3" fmla="*/ 2855741 h 3615397"/>
                <a:gd name="connsiteX4" fmla="*/ 379828 w 2321170"/>
                <a:gd name="connsiteY4" fmla="*/ 3587261 h 3615397"/>
                <a:gd name="connsiteX5" fmla="*/ 381372 w 2321170"/>
                <a:gd name="connsiteY5" fmla="*/ 3615397 h 3615397"/>
                <a:gd name="connsiteX6" fmla="*/ 0 w 2321170"/>
                <a:gd name="connsiteY6" fmla="*/ 3615397 h 3615397"/>
                <a:gd name="connsiteX7" fmla="*/ 0 w 2321170"/>
                <a:gd name="connsiteY7" fmla="*/ 386869 h 3615397"/>
                <a:gd name="connsiteX8" fmla="*/ 386869 w 2321170"/>
                <a:gd name="connsiteY8" fmla="*/ 0 h 3615397"/>
                <a:gd name="connsiteX9" fmla="*/ 1934301 w 2321170"/>
                <a:gd name="connsiteY9" fmla="*/ 0 h 3615397"/>
                <a:gd name="connsiteX10" fmla="*/ 2321170 w 2321170"/>
                <a:gd name="connsiteY10" fmla="*/ 386869 h 36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1170" h="3615397">
                  <a:moveTo>
                    <a:pt x="2321170" y="3615397"/>
                  </a:moveTo>
                  <a:lnTo>
                    <a:pt x="1967934" y="3615397"/>
                  </a:lnTo>
                  <a:lnTo>
                    <a:pt x="1969478" y="3587261"/>
                  </a:lnTo>
                  <a:cubicBezTo>
                    <a:pt x="1969478" y="3183254"/>
                    <a:pt x="1613623" y="2855741"/>
                    <a:pt x="1174653" y="2855741"/>
                  </a:cubicBezTo>
                  <a:cubicBezTo>
                    <a:pt x="735683" y="2855741"/>
                    <a:pt x="379828" y="3183254"/>
                    <a:pt x="379828" y="3587261"/>
                  </a:cubicBezTo>
                  <a:lnTo>
                    <a:pt x="381372" y="3615397"/>
                  </a:lnTo>
                  <a:lnTo>
                    <a:pt x="0" y="3615397"/>
                  </a:lnTo>
                  <a:lnTo>
                    <a:pt x="0" y="386869"/>
                  </a:lnTo>
                  <a:cubicBezTo>
                    <a:pt x="0" y="173207"/>
                    <a:pt x="173207" y="0"/>
                    <a:pt x="386869" y="0"/>
                  </a:cubicBezTo>
                  <a:lnTo>
                    <a:pt x="1934301" y="0"/>
                  </a:lnTo>
                  <a:cubicBezTo>
                    <a:pt x="2147963" y="0"/>
                    <a:pt x="2321170" y="173207"/>
                    <a:pt x="2321170" y="38686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 Same Side Corner Rectangle 35">
              <a:extLst>
                <a:ext uri="{FF2B5EF4-FFF2-40B4-BE49-F238E27FC236}">
                  <a16:creationId xmlns:a16="http://schemas.microsoft.com/office/drawing/2014/main" id="{A8D62B8F-B55D-4526-AB57-B31D70395078}"/>
                </a:ext>
              </a:extLst>
            </p:cNvPr>
            <p:cNvSpPr/>
            <p:nvPr/>
          </p:nvSpPr>
          <p:spPr>
            <a:xfrm>
              <a:off x="1716846" y="1707188"/>
              <a:ext cx="1699081" cy="1227904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/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Family</a:t>
              </a:r>
            </a:p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73838AC-61C8-4CDF-B324-28CE89C4A7D3}"/>
                </a:ext>
              </a:extLst>
            </p:cNvPr>
            <p:cNvSpPr txBox="1"/>
            <p:nvPr/>
          </p:nvSpPr>
          <p:spPr>
            <a:xfrm>
              <a:off x="1783566" y="3072471"/>
              <a:ext cx="1421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Domestic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77EE094-D8A6-4CCE-8B1F-8A9E34D788F7}"/>
              </a:ext>
            </a:extLst>
          </p:cNvPr>
          <p:cNvGrpSpPr/>
          <p:nvPr/>
        </p:nvGrpSpPr>
        <p:grpSpPr>
          <a:xfrm>
            <a:off x="3676912" y="1713178"/>
            <a:ext cx="1706085" cy="2434912"/>
            <a:chOff x="2370855" y="1978380"/>
            <a:chExt cx="1706085" cy="2434912"/>
          </a:xfrm>
        </p:grpSpPr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82FB70D6-EC1F-4955-8A07-FA1D6616A128}"/>
                </a:ext>
              </a:extLst>
            </p:cNvPr>
            <p:cNvSpPr/>
            <p:nvPr/>
          </p:nvSpPr>
          <p:spPr>
            <a:xfrm rot="10800000">
              <a:off x="2370855" y="2890139"/>
              <a:ext cx="1706085" cy="1523153"/>
            </a:xfrm>
            <a:custGeom>
              <a:avLst/>
              <a:gdLst>
                <a:gd name="connsiteX0" fmla="*/ 2321170 w 2321170"/>
                <a:gd name="connsiteY0" fmla="*/ 3615397 h 3615397"/>
                <a:gd name="connsiteX1" fmla="*/ 1967934 w 2321170"/>
                <a:gd name="connsiteY1" fmla="*/ 3615397 h 3615397"/>
                <a:gd name="connsiteX2" fmla="*/ 1969478 w 2321170"/>
                <a:gd name="connsiteY2" fmla="*/ 3587261 h 3615397"/>
                <a:gd name="connsiteX3" fmla="*/ 1174653 w 2321170"/>
                <a:gd name="connsiteY3" fmla="*/ 2855741 h 3615397"/>
                <a:gd name="connsiteX4" fmla="*/ 379828 w 2321170"/>
                <a:gd name="connsiteY4" fmla="*/ 3587261 h 3615397"/>
                <a:gd name="connsiteX5" fmla="*/ 381372 w 2321170"/>
                <a:gd name="connsiteY5" fmla="*/ 3615397 h 3615397"/>
                <a:gd name="connsiteX6" fmla="*/ 0 w 2321170"/>
                <a:gd name="connsiteY6" fmla="*/ 3615397 h 3615397"/>
                <a:gd name="connsiteX7" fmla="*/ 0 w 2321170"/>
                <a:gd name="connsiteY7" fmla="*/ 386869 h 3615397"/>
                <a:gd name="connsiteX8" fmla="*/ 386869 w 2321170"/>
                <a:gd name="connsiteY8" fmla="*/ 0 h 3615397"/>
                <a:gd name="connsiteX9" fmla="*/ 1934301 w 2321170"/>
                <a:gd name="connsiteY9" fmla="*/ 0 h 3615397"/>
                <a:gd name="connsiteX10" fmla="*/ 2321170 w 2321170"/>
                <a:gd name="connsiteY10" fmla="*/ 386869 h 36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1170" h="3615397">
                  <a:moveTo>
                    <a:pt x="2321170" y="3615397"/>
                  </a:moveTo>
                  <a:lnTo>
                    <a:pt x="1967934" y="3615397"/>
                  </a:lnTo>
                  <a:lnTo>
                    <a:pt x="1969478" y="3587261"/>
                  </a:lnTo>
                  <a:cubicBezTo>
                    <a:pt x="1969478" y="3183254"/>
                    <a:pt x="1613623" y="2855741"/>
                    <a:pt x="1174653" y="2855741"/>
                  </a:cubicBezTo>
                  <a:cubicBezTo>
                    <a:pt x="735683" y="2855741"/>
                    <a:pt x="379828" y="3183254"/>
                    <a:pt x="379828" y="3587261"/>
                  </a:cubicBezTo>
                  <a:lnTo>
                    <a:pt x="381372" y="3615397"/>
                  </a:lnTo>
                  <a:lnTo>
                    <a:pt x="0" y="3615397"/>
                  </a:lnTo>
                  <a:lnTo>
                    <a:pt x="0" y="386869"/>
                  </a:lnTo>
                  <a:cubicBezTo>
                    <a:pt x="0" y="173207"/>
                    <a:pt x="173207" y="0"/>
                    <a:pt x="386869" y="0"/>
                  </a:cubicBezTo>
                  <a:lnTo>
                    <a:pt x="1934301" y="0"/>
                  </a:lnTo>
                  <a:cubicBezTo>
                    <a:pt x="2147963" y="0"/>
                    <a:pt x="2321170" y="173207"/>
                    <a:pt x="2321170" y="38686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 Same Side Corner Rectangle 35">
              <a:extLst>
                <a:ext uri="{FF2B5EF4-FFF2-40B4-BE49-F238E27FC236}">
                  <a16:creationId xmlns:a16="http://schemas.microsoft.com/office/drawing/2014/main" id="{5F931DB2-AF74-44B3-8031-DD2A019FB78B}"/>
                </a:ext>
              </a:extLst>
            </p:cNvPr>
            <p:cNvSpPr/>
            <p:nvPr/>
          </p:nvSpPr>
          <p:spPr>
            <a:xfrm>
              <a:off x="2377859" y="1978380"/>
              <a:ext cx="1699081" cy="1227904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Relatives</a:t>
              </a:r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EFE496-F4E4-47CF-8397-F71FDAA6BF7C}"/>
                </a:ext>
              </a:extLst>
            </p:cNvPr>
            <p:cNvSpPr txBox="1"/>
            <p:nvPr/>
          </p:nvSpPr>
          <p:spPr>
            <a:xfrm>
              <a:off x="2461051" y="3326164"/>
              <a:ext cx="14218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Family member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7AD1782-5AEB-4417-8EE1-2D448F391AB0}"/>
              </a:ext>
            </a:extLst>
          </p:cNvPr>
          <p:cNvGrpSpPr/>
          <p:nvPr/>
        </p:nvGrpSpPr>
        <p:grpSpPr>
          <a:xfrm>
            <a:off x="5624707" y="1714762"/>
            <a:ext cx="1706085" cy="2434912"/>
            <a:chOff x="2370855" y="1978380"/>
            <a:chExt cx="1706085" cy="2434912"/>
          </a:xfrm>
        </p:grpSpPr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A63391AE-106B-499B-8302-EC669C59F063}"/>
                </a:ext>
              </a:extLst>
            </p:cNvPr>
            <p:cNvSpPr/>
            <p:nvPr/>
          </p:nvSpPr>
          <p:spPr>
            <a:xfrm rot="10800000">
              <a:off x="2370855" y="2890139"/>
              <a:ext cx="1706085" cy="1523153"/>
            </a:xfrm>
            <a:custGeom>
              <a:avLst/>
              <a:gdLst>
                <a:gd name="connsiteX0" fmla="*/ 2321170 w 2321170"/>
                <a:gd name="connsiteY0" fmla="*/ 3615397 h 3615397"/>
                <a:gd name="connsiteX1" fmla="*/ 1967934 w 2321170"/>
                <a:gd name="connsiteY1" fmla="*/ 3615397 h 3615397"/>
                <a:gd name="connsiteX2" fmla="*/ 1969478 w 2321170"/>
                <a:gd name="connsiteY2" fmla="*/ 3587261 h 3615397"/>
                <a:gd name="connsiteX3" fmla="*/ 1174653 w 2321170"/>
                <a:gd name="connsiteY3" fmla="*/ 2855741 h 3615397"/>
                <a:gd name="connsiteX4" fmla="*/ 379828 w 2321170"/>
                <a:gd name="connsiteY4" fmla="*/ 3587261 h 3615397"/>
                <a:gd name="connsiteX5" fmla="*/ 381372 w 2321170"/>
                <a:gd name="connsiteY5" fmla="*/ 3615397 h 3615397"/>
                <a:gd name="connsiteX6" fmla="*/ 0 w 2321170"/>
                <a:gd name="connsiteY6" fmla="*/ 3615397 h 3615397"/>
                <a:gd name="connsiteX7" fmla="*/ 0 w 2321170"/>
                <a:gd name="connsiteY7" fmla="*/ 386869 h 3615397"/>
                <a:gd name="connsiteX8" fmla="*/ 386869 w 2321170"/>
                <a:gd name="connsiteY8" fmla="*/ 0 h 3615397"/>
                <a:gd name="connsiteX9" fmla="*/ 1934301 w 2321170"/>
                <a:gd name="connsiteY9" fmla="*/ 0 h 3615397"/>
                <a:gd name="connsiteX10" fmla="*/ 2321170 w 2321170"/>
                <a:gd name="connsiteY10" fmla="*/ 386869 h 36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1170" h="3615397">
                  <a:moveTo>
                    <a:pt x="2321170" y="3615397"/>
                  </a:moveTo>
                  <a:lnTo>
                    <a:pt x="1967934" y="3615397"/>
                  </a:lnTo>
                  <a:lnTo>
                    <a:pt x="1969478" y="3587261"/>
                  </a:lnTo>
                  <a:cubicBezTo>
                    <a:pt x="1969478" y="3183254"/>
                    <a:pt x="1613623" y="2855741"/>
                    <a:pt x="1174653" y="2855741"/>
                  </a:cubicBezTo>
                  <a:cubicBezTo>
                    <a:pt x="735683" y="2855741"/>
                    <a:pt x="379828" y="3183254"/>
                    <a:pt x="379828" y="3587261"/>
                  </a:cubicBezTo>
                  <a:lnTo>
                    <a:pt x="381372" y="3615397"/>
                  </a:lnTo>
                  <a:lnTo>
                    <a:pt x="0" y="3615397"/>
                  </a:lnTo>
                  <a:lnTo>
                    <a:pt x="0" y="386869"/>
                  </a:lnTo>
                  <a:cubicBezTo>
                    <a:pt x="0" y="173207"/>
                    <a:pt x="173207" y="0"/>
                    <a:pt x="386869" y="0"/>
                  </a:cubicBezTo>
                  <a:lnTo>
                    <a:pt x="1934301" y="0"/>
                  </a:lnTo>
                  <a:cubicBezTo>
                    <a:pt x="2147963" y="0"/>
                    <a:pt x="2321170" y="173207"/>
                    <a:pt x="2321170" y="38686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 Same Side Corner Rectangle 35">
              <a:extLst>
                <a:ext uri="{FF2B5EF4-FFF2-40B4-BE49-F238E27FC236}">
                  <a16:creationId xmlns:a16="http://schemas.microsoft.com/office/drawing/2014/main" id="{C5F8582C-07D8-40AB-A744-8796F96C745C}"/>
                </a:ext>
              </a:extLst>
            </p:cNvPr>
            <p:cNvSpPr/>
            <p:nvPr/>
          </p:nvSpPr>
          <p:spPr>
            <a:xfrm>
              <a:off x="2377859" y="1978380"/>
              <a:ext cx="1699081" cy="1227904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River</a:t>
              </a:r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E010F83-5CB6-47A6-BC1A-9675A73252CD}"/>
                </a:ext>
              </a:extLst>
            </p:cNvPr>
            <p:cNvSpPr txBox="1"/>
            <p:nvPr/>
          </p:nvSpPr>
          <p:spPr>
            <a:xfrm>
              <a:off x="2461051" y="3326164"/>
              <a:ext cx="1421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Stream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576873-A64A-473A-ACF2-2CEF8B247F8C}"/>
              </a:ext>
            </a:extLst>
          </p:cNvPr>
          <p:cNvGrpSpPr/>
          <p:nvPr/>
        </p:nvGrpSpPr>
        <p:grpSpPr>
          <a:xfrm>
            <a:off x="7538854" y="1738088"/>
            <a:ext cx="1706086" cy="2375817"/>
            <a:chOff x="2370854" y="2037475"/>
            <a:chExt cx="1706086" cy="2375817"/>
          </a:xfrm>
        </p:grpSpPr>
        <p:sp>
          <p:nvSpPr>
            <p:cNvPr id="24" name="Freeform 36">
              <a:extLst>
                <a:ext uri="{FF2B5EF4-FFF2-40B4-BE49-F238E27FC236}">
                  <a16:creationId xmlns:a16="http://schemas.microsoft.com/office/drawing/2014/main" id="{449F4C02-1000-4FD4-AFAB-966B91C3C29F}"/>
                </a:ext>
              </a:extLst>
            </p:cNvPr>
            <p:cNvSpPr/>
            <p:nvPr/>
          </p:nvSpPr>
          <p:spPr>
            <a:xfrm rot="10800000">
              <a:off x="2370855" y="2890139"/>
              <a:ext cx="1706085" cy="1523153"/>
            </a:xfrm>
            <a:custGeom>
              <a:avLst/>
              <a:gdLst>
                <a:gd name="connsiteX0" fmla="*/ 2321170 w 2321170"/>
                <a:gd name="connsiteY0" fmla="*/ 3615397 h 3615397"/>
                <a:gd name="connsiteX1" fmla="*/ 1967934 w 2321170"/>
                <a:gd name="connsiteY1" fmla="*/ 3615397 h 3615397"/>
                <a:gd name="connsiteX2" fmla="*/ 1969478 w 2321170"/>
                <a:gd name="connsiteY2" fmla="*/ 3587261 h 3615397"/>
                <a:gd name="connsiteX3" fmla="*/ 1174653 w 2321170"/>
                <a:gd name="connsiteY3" fmla="*/ 2855741 h 3615397"/>
                <a:gd name="connsiteX4" fmla="*/ 379828 w 2321170"/>
                <a:gd name="connsiteY4" fmla="*/ 3587261 h 3615397"/>
                <a:gd name="connsiteX5" fmla="*/ 381372 w 2321170"/>
                <a:gd name="connsiteY5" fmla="*/ 3615397 h 3615397"/>
                <a:gd name="connsiteX6" fmla="*/ 0 w 2321170"/>
                <a:gd name="connsiteY6" fmla="*/ 3615397 h 3615397"/>
                <a:gd name="connsiteX7" fmla="*/ 0 w 2321170"/>
                <a:gd name="connsiteY7" fmla="*/ 386869 h 3615397"/>
                <a:gd name="connsiteX8" fmla="*/ 386869 w 2321170"/>
                <a:gd name="connsiteY8" fmla="*/ 0 h 3615397"/>
                <a:gd name="connsiteX9" fmla="*/ 1934301 w 2321170"/>
                <a:gd name="connsiteY9" fmla="*/ 0 h 3615397"/>
                <a:gd name="connsiteX10" fmla="*/ 2321170 w 2321170"/>
                <a:gd name="connsiteY10" fmla="*/ 386869 h 36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1170" h="3615397">
                  <a:moveTo>
                    <a:pt x="2321170" y="3615397"/>
                  </a:moveTo>
                  <a:lnTo>
                    <a:pt x="1967934" y="3615397"/>
                  </a:lnTo>
                  <a:lnTo>
                    <a:pt x="1969478" y="3587261"/>
                  </a:lnTo>
                  <a:cubicBezTo>
                    <a:pt x="1969478" y="3183254"/>
                    <a:pt x="1613623" y="2855741"/>
                    <a:pt x="1174653" y="2855741"/>
                  </a:cubicBezTo>
                  <a:cubicBezTo>
                    <a:pt x="735683" y="2855741"/>
                    <a:pt x="379828" y="3183254"/>
                    <a:pt x="379828" y="3587261"/>
                  </a:cubicBezTo>
                  <a:lnTo>
                    <a:pt x="381372" y="3615397"/>
                  </a:lnTo>
                  <a:lnTo>
                    <a:pt x="0" y="3615397"/>
                  </a:lnTo>
                  <a:lnTo>
                    <a:pt x="0" y="386869"/>
                  </a:lnTo>
                  <a:cubicBezTo>
                    <a:pt x="0" y="173207"/>
                    <a:pt x="173207" y="0"/>
                    <a:pt x="386869" y="0"/>
                  </a:cubicBezTo>
                  <a:lnTo>
                    <a:pt x="1934301" y="0"/>
                  </a:lnTo>
                  <a:cubicBezTo>
                    <a:pt x="2147963" y="0"/>
                    <a:pt x="2321170" y="173207"/>
                    <a:pt x="2321170" y="38686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Round Same Side Corner Rectangle 35">
              <a:extLst>
                <a:ext uri="{FF2B5EF4-FFF2-40B4-BE49-F238E27FC236}">
                  <a16:creationId xmlns:a16="http://schemas.microsoft.com/office/drawing/2014/main" id="{FF797729-3703-47F5-BD12-857FB4A96060}"/>
                </a:ext>
              </a:extLst>
            </p:cNvPr>
            <p:cNvSpPr/>
            <p:nvPr/>
          </p:nvSpPr>
          <p:spPr>
            <a:xfrm>
              <a:off x="2370854" y="2037475"/>
              <a:ext cx="1699081" cy="1227904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Fisherman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270DB9-2B1A-4F02-A36B-AF47BC50C0CB}"/>
                </a:ext>
              </a:extLst>
            </p:cNvPr>
            <p:cNvSpPr txBox="1"/>
            <p:nvPr/>
          </p:nvSpPr>
          <p:spPr>
            <a:xfrm>
              <a:off x="2461051" y="3326164"/>
              <a:ext cx="14218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Who catches fish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079E5C1-45AB-470C-AAE9-0852BB13917E}"/>
              </a:ext>
            </a:extLst>
          </p:cNvPr>
          <p:cNvGrpSpPr/>
          <p:nvPr/>
        </p:nvGrpSpPr>
        <p:grpSpPr>
          <a:xfrm>
            <a:off x="9438993" y="1724687"/>
            <a:ext cx="1706085" cy="2434912"/>
            <a:chOff x="2370855" y="1978380"/>
            <a:chExt cx="1706085" cy="2434912"/>
          </a:xfrm>
        </p:grpSpPr>
        <p:sp>
          <p:nvSpPr>
            <p:cNvPr id="28" name="Freeform 36">
              <a:extLst>
                <a:ext uri="{FF2B5EF4-FFF2-40B4-BE49-F238E27FC236}">
                  <a16:creationId xmlns:a16="http://schemas.microsoft.com/office/drawing/2014/main" id="{92FC3CC6-88E9-4FC9-9BAC-1F34604BF8A5}"/>
                </a:ext>
              </a:extLst>
            </p:cNvPr>
            <p:cNvSpPr/>
            <p:nvPr/>
          </p:nvSpPr>
          <p:spPr>
            <a:xfrm rot="10800000">
              <a:off x="2370855" y="2890139"/>
              <a:ext cx="1706085" cy="1523153"/>
            </a:xfrm>
            <a:custGeom>
              <a:avLst/>
              <a:gdLst>
                <a:gd name="connsiteX0" fmla="*/ 2321170 w 2321170"/>
                <a:gd name="connsiteY0" fmla="*/ 3615397 h 3615397"/>
                <a:gd name="connsiteX1" fmla="*/ 1967934 w 2321170"/>
                <a:gd name="connsiteY1" fmla="*/ 3615397 h 3615397"/>
                <a:gd name="connsiteX2" fmla="*/ 1969478 w 2321170"/>
                <a:gd name="connsiteY2" fmla="*/ 3587261 h 3615397"/>
                <a:gd name="connsiteX3" fmla="*/ 1174653 w 2321170"/>
                <a:gd name="connsiteY3" fmla="*/ 2855741 h 3615397"/>
                <a:gd name="connsiteX4" fmla="*/ 379828 w 2321170"/>
                <a:gd name="connsiteY4" fmla="*/ 3587261 h 3615397"/>
                <a:gd name="connsiteX5" fmla="*/ 381372 w 2321170"/>
                <a:gd name="connsiteY5" fmla="*/ 3615397 h 3615397"/>
                <a:gd name="connsiteX6" fmla="*/ 0 w 2321170"/>
                <a:gd name="connsiteY6" fmla="*/ 3615397 h 3615397"/>
                <a:gd name="connsiteX7" fmla="*/ 0 w 2321170"/>
                <a:gd name="connsiteY7" fmla="*/ 386869 h 3615397"/>
                <a:gd name="connsiteX8" fmla="*/ 386869 w 2321170"/>
                <a:gd name="connsiteY8" fmla="*/ 0 h 3615397"/>
                <a:gd name="connsiteX9" fmla="*/ 1934301 w 2321170"/>
                <a:gd name="connsiteY9" fmla="*/ 0 h 3615397"/>
                <a:gd name="connsiteX10" fmla="*/ 2321170 w 2321170"/>
                <a:gd name="connsiteY10" fmla="*/ 386869 h 36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1170" h="3615397">
                  <a:moveTo>
                    <a:pt x="2321170" y="3615397"/>
                  </a:moveTo>
                  <a:lnTo>
                    <a:pt x="1967934" y="3615397"/>
                  </a:lnTo>
                  <a:lnTo>
                    <a:pt x="1969478" y="3587261"/>
                  </a:lnTo>
                  <a:cubicBezTo>
                    <a:pt x="1969478" y="3183254"/>
                    <a:pt x="1613623" y="2855741"/>
                    <a:pt x="1174653" y="2855741"/>
                  </a:cubicBezTo>
                  <a:cubicBezTo>
                    <a:pt x="735683" y="2855741"/>
                    <a:pt x="379828" y="3183254"/>
                    <a:pt x="379828" y="3587261"/>
                  </a:cubicBezTo>
                  <a:lnTo>
                    <a:pt x="381372" y="3615397"/>
                  </a:lnTo>
                  <a:lnTo>
                    <a:pt x="0" y="3615397"/>
                  </a:lnTo>
                  <a:lnTo>
                    <a:pt x="0" y="386869"/>
                  </a:lnTo>
                  <a:cubicBezTo>
                    <a:pt x="0" y="173207"/>
                    <a:pt x="173207" y="0"/>
                    <a:pt x="386869" y="0"/>
                  </a:cubicBezTo>
                  <a:lnTo>
                    <a:pt x="1934301" y="0"/>
                  </a:lnTo>
                  <a:cubicBezTo>
                    <a:pt x="2147963" y="0"/>
                    <a:pt x="2321170" y="173207"/>
                    <a:pt x="2321170" y="38686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ound Same Side Corner Rectangle 35">
              <a:extLst>
                <a:ext uri="{FF2B5EF4-FFF2-40B4-BE49-F238E27FC236}">
                  <a16:creationId xmlns:a16="http://schemas.microsoft.com/office/drawing/2014/main" id="{0D8C239C-A270-4A61-AE95-279C23779058}"/>
                </a:ext>
              </a:extLst>
            </p:cNvPr>
            <p:cNvSpPr/>
            <p:nvPr/>
          </p:nvSpPr>
          <p:spPr>
            <a:xfrm>
              <a:off x="2377859" y="1978380"/>
              <a:ext cx="1699081" cy="1227904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Delicious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CE2EEE-7E5F-452F-8CC4-D54466FD7B2F}"/>
                </a:ext>
              </a:extLst>
            </p:cNvPr>
            <p:cNvSpPr txBox="1"/>
            <p:nvPr/>
          </p:nvSpPr>
          <p:spPr>
            <a:xfrm>
              <a:off x="2461051" y="3326164"/>
              <a:ext cx="1421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Enjoyable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902CC4-628B-4671-8E30-0BB10C08E646}"/>
              </a:ext>
            </a:extLst>
          </p:cNvPr>
          <p:cNvGrpSpPr/>
          <p:nvPr/>
        </p:nvGrpSpPr>
        <p:grpSpPr>
          <a:xfrm>
            <a:off x="6969030" y="4198512"/>
            <a:ext cx="1716609" cy="2435541"/>
            <a:chOff x="2370855" y="1977751"/>
            <a:chExt cx="1716609" cy="2435541"/>
          </a:xfrm>
        </p:grpSpPr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C3430219-5A1A-4452-BAAA-8799BD9C03DC}"/>
                </a:ext>
              </a:extLst>
            </p:cNvPr>
            <p:cNvSpPr/>
            <p:nvPr/>
          </p:nvSpPr>
          <p:spPr>
            <a:xfrm rot="10800000">
              <a:off x="2370855" y="2890139"/>
              <a:ext cx="1706085" cy="1523153"/>
            </a:xfrm>
            <a:custGeom>
              <a:avLst/>
              <a:gdLst>
                <a:gd name="connsiteX0" fmla="*/ 2321170 w 2321170"/>
                <a:gd name="connsiteY0" fmla="*/ 3615397 h 3615397"/>
                <a:gd name="connsiteX1" fmla="*/ 1967934 w 2321170"/>
                <a:gd name="connsiteY1" fmla="*/ 3615397 h 3615397"/>
                <a:gd name="connsiteX2" fmla="*/ 1969478 w 2321170"/>
                <a:gd name="connsiteY2" fmla="*/ 3587261 h 3615397"/>
                <a:gd name="connsiteX3" fmla="*/ 1174653 w 2321170"/>
                <a:gd name="connsiteY3" fmla="*/ 2855741 h 3615397"/>
                <a:gd name="connsiteX4" fmla="*/ 379828 w 2321170"/>
                <a:gd name="connsiteY4" fmla="*/ 3587261 h 3615397"/>
                <a:gd name="connsiteX5" fmla="*/ 381372 w 2321170"/>
                <a:gd name="connsiteY5" fmla="*/ 3615397 h 3615397"/>
                <a:gd name="connsiteX6" fmla="*/ 0 w 2321170"/>
                <a:gd name="connsiteY6" fmla="*/ 3615397 h 3615397"/>
                <a:gd name="connsiteX7" fmla="*/ 0 w 2321170"/>
                <a:gd name="connsiteY7" fmla="*/ 386869 h 3615397"/>
                <a:gd name="connsiteX8" fmla="*/ 386869 w 2321170"/>
                <a:gd name="connsiteY8" fmla="*/ 0 h 3615397"/>
                <a:gd name="connsiteX9" fmla="*/ 1934301 w 2321170"/>
                <a:gd name="connsiteY9" fmla="*/ 0 h 3615397"/>
                <a:gd name="connsiteX10" fmla="*/ 2321170 w 2321170"/>
                <a:gd name="connsiteY10" fmla="*/ 386869 h 36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1170" h="3615397">
                  <a:moveTo>
                    <a:pt x="2321170" y="3615397"/>
                  </a:moveTo>
                  <a:lnTo>
                    <a:pt x="1967934" y="3615397"/>
                  </a:lnTo>
                  <a:lnTo>
                    <a:pt x="1969478" y="3587261"/>
                  </a:lnTo>
                  <a:cubicBezTo>
                    <a:pt x="1969478" y="3183254"/>
                    <a:pt x="1613623" y="2855741"/>
                    <a:pt x="1174653" y="2855741"/>
                  </a:cubicBezTo>
                  <a:cubicBezTo>
                    <a:pt x="735683" y="2855741"/>
                    <a:pt x="379828" y="3183254"/>
                    <a:pt x="379828" y="3587261"/>
                  </a:cubicBezTo>
                  <a:lnTo>
                    <a:pt x="381372" y="3615397"/>
                  </a:lnTo>
                  <a:lnTo>
                    <a:pt x="0" y="3615397"/>
                  </a:lnTo>
                  <a:lnTo>
                    <a:pt x="0" y="386869"/>
                  </a:lnTo>
                  <a:cubicBezTo>
                    <a:pt x="0" y="173207"/>
                    <a:pt x="173207" y="0"/>
                    <a:pt x="386869" y="0"/>
                  </a:cubicBezTo>
                  <a:lnTo>
                    <a:pt x="1934301" y="0"/>
                  </a:lnTo>
                  <a:cubicBezTo>
                    <a:pt x="2147963" y="0"/>
                    <a:pt x="2321170" y="173207"/>
                    <a:pt x="2321170" y="38686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 Same Side Corner Rectangle 35">
              <a:extLst>
                <a:ext uri="{FF2B5EF4-FFF2-40B4-BE49-F238E27FC236}">
                  <a16:creationId xmlns:a16="http://schemas.microsoft.com/office/drawing/2014/main" id="{0F26FD24-DD1B-430F-A624-85CD751F35A1}"/>
                </a:ext>
              </a:extLst>
            </p:cNvPr>
            <p:cNvSpPr/>
            <p:nvPr/>
          </p:nvSpPr>
          <p:spPr>
            <a:xfrm>
              <a:off x="2388383" y="1977751"/>
              <a:ext cx="1699081" cy="1227904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Country</a:t>
              </a:r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430C125-FCB5-40CD-8D83-A899ADB9033F}"/>
                </a:ext>
              </a:extLst>
            </p:cNvPr>
            <p:cNvSpPr txBox="1"/>
            <p:nvPr/>
          </p:nvSpPr>
          <p:spPr>
            <a:xfrm>
              <a:off x="2461051" y="3326164"/>
              <a:ext cx="1421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State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0CB39A2-0287-4C86-90F4-38C89D535DBB}"/>
              </a:ext>
            </a:extLst>
          </p:cNvPr>
          <p:cNvGrpSpPr/>
          <p:nvPr/>
        </p:nvGrpSpPr>
        <p:grpSpPr>
          <a:xfrm>
            <a:off x="4813898" y="4211124"/>
            <a:ext cx="1706085" cy="2434912"/>
            <a:chOff x="2370855" y="1978380"/>
            <a:chExt cx="1706085" cy="2434912"/>
          </a:xfrm>
        </p:grpSpPr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0B712272-47C9-44DC-B17D-CE8384D463FE}"/>
                </a:ext>
              </a:extLst>
            </p:cNvPr>
            <p:cNvSpPr/>
            <p:nvPr/>
          </p:nvSpPr>
          <p:spPr>
            <a:xfrm rot="10800000">
              <a:off x="2370855" y="2890139"/>
              <a:ext cx="1706085" cy="1523153"/>
            </a:xfrm>
            <a:custGeom>
              <a:avLst/>
              <a:gdLst>
                <a:gd name="connsiteX0" fmla="*/ 2321170 w 2321170"/>
                <a:gd name="connsiteY0" fmla="*/ 3615397 h 3615397"/>
                <a:gd name="connsiteX1" fmla="*/ 1967934 w 2321170"/>
                <a:gd name="connsiteY1" fmla="*/ 3615397 h 3615397"/>
                <a:gd name="connsiteX2" fmla="*/ 1969478 w 2321170"/>
                <a:gd name="connsiteY2" fmla="*/ 3587261 h 3615397"/>
                <a:gd name="connsiteX3" fmla="*/ 1174653 w 2321170"/>
                <a:gd name="connsiteY3" fmla="*/ 2855741 h 3615397"/>
                <a:gd name="connsiteX4" fmla="*/ 379828 w 2321170"/>
                <a:gd name="connsiteY4" fmla="*/ 3587261 h 3615397"/>
                <a:gd name="connsiteX5" fmla="*/ 381372 w 2321170"/>
                <a:gd name="connsiteY5" fmla="*/ 3615397 h 3615397"/>
                <a:gd name="connsiteX6" fmla="*/ 0 w 2321170"/>
                <a:gd name="connsiteY6" fmla="*/ 3615397 h 3615397"/>
                <a:gd name="connsiteX7" fmla="*/ 0 w 2321170"/>
                <a:gd name="connsiteY7" fmla="*/ 386869 h 3615397"/>
                <a:gd name="connsiteX8" fmla="*/ 386869 w 2321170"/>
                <a:gd name="connsiteY8" fmla="*/ 0 h 3615397"/>
                <a:gd name="connsiteX9" fmla="*/ 1934301 w 2321170"/>
                <a:gd name="connsiteY9" fmla="*/ 0 h 3615397"/>
                <a:gd name="connsiteX10" fmla="*/ 2321170 w 2321170"/>
                <a:gd name="connsiteY10" fmla="*/ 386869 h 36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1170" h="3615397">
                  <a:moveTo>
                    <a:pt x="2321170" y="3615397"/>
                  </a:moveTo>
                  <a:lnTo>
                    <a:pt x="1967934" y="3615397"/>
                  </a:lnTo>
                  <a:lnTo>
                    <a:pt x="1969478" y="3587261"/>
                  </a:lnTo>
                  <a:cubicBezTo>
                    <a:pt x="1969478" y="3183254"/>
                    <a:pt x="1613623" y="2855741"/>
                    <a:pt x="1174653" y="2855741"/>
                  </a:cubicBezTo>
                  <a:cubicBezTo>
                    <a:pt x="735683" y="2855741"/>
                    <a:pt x="379828" y="3183254"/>
                    <a:pt x="379828" y="3587261"/>
                  </a:cubicBezTo>
                  <a:lnTo>
                    <a:pt x="381372" y="3615397"/>
                  </a:lnTo>
                  <a:lnTo>
                    <a:pt x="0" y="3615397"/>
                  </a:lnTo>
                  <a:lnTo>
                    <a:pt x="0" y="386869"/>
                  </a:lnTo>
                  <a:cubicBezTo>
                    <a:pt x="0" y="173207"/>
                    <a:pt x="173207" y="0"/>
                    <a:pt x="386869" y="0"/>
                  </a:cubicBezTo>
                  <a:lnTo>
                    <a:pt x="1934301" y="0"/>
                  </a:lnTo>
                  <a:cubicBezTo>
                    <a:pt x="2147963" y="0"/>
                    <a:pt x="2321170" y="173207"/>
                    <a:pt x="2321170" y="38686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ound Same Side Corner Rectangle 35">
              <a:extLst>
                <a:ext uri="{FF2B5EF4-FFF2-40B4-BE49-F238E27FC236}">
                  <a16:creationId xmlns:a16="http://schemas.microsoft.com/office/drawing/2014/main" id="{C481E113-F58B-46ED-A149-0A9451AAC920}"/>
                </a:ext>
              </a:extLst>
            </p:cNvPr>
            <p:cNvSpPr/>
            <p:nvPr/>
          </p:nvSpPr>
          <p:spPr>
            <a:xfrm>
              <a:off x="2377859" y="1978380"/>
              <a:ext cx="1699081" cy="1227904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Special</a:t>
              </a:r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6071681-4BB9-432E-8B84-F51CBA2950D7}"/>
                </a:ext>
              </a:extLst>
            </p:cNvPr>
            <p:cNvSpPr txBox="1"/>
            <p:nvPr/>
          </p:nvSpPr>
          <p:spPr>
            <a:xfrm>
              <a:off x="2461051" y="3326164"/>
              <a:ext cx="1421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Different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F79026-0E06-405A-9AC4-1B77E007C97B}"/>
              </a:ext>
            </a:extLst>
          </p:cNvPr>
          <p:cNvGrpSpPr/>
          <p:nvPr/>
        </p:nvGrpSpPr>
        <p:grpSpPr>
          <a:xfrm>
            <a:off x="2823868" y="4221572"/>
            <a:ext cx="1706085" cy="2434912"/>
            <a:chOff x="2370855" y="1978380"/>
            <a:chExt cx="1706085" cy="2434912"/>
          </a:xfrm>
        </p:grpSpPr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65A68992-A762-4F98-8F94-E20CF51C688D}"/>
                </a:ext>
              </a:extLst>
            </p:cNvPr>
            <p:cNvSpPr/>
            <p:nvPr/>
          </p:nvSpPr>
          <p:spPr>
            <a:xfrm rot="10800000">
              <a:off x="2370855" y="2890139"/>
              <a:ext cx="1706085" cy="1523153"/>
            </a:xfrm>
            <a:custGeom>
              <a:avLst/>
              <a:gdLst>
                <a:gd name="connsiteX0" fmla="*/ 2321170 w 2321170"/>
                <a:gd name="connsiteY0" fmla="*/ 3615397 h 3615397"/>
                <a:gd name="connsiteX1" fmla="*/ 1967934 w 2321170"/>
                <a:gd name="connsiteY1" fmla="*/ 3615397 h 3615397"/>
                <a:gd name="connsiteX2" fmla="*/ 1969478 w 2321170"/>
                <a:gd name="connsiteY2" fmla="*/ 3587261 h 3615397"/>
                <a:gd name="connsiteX3" fmla="*/ 1174653 w 2321170"/>
                <a:gd name="connsiteY3" fmla="*/ 2855741 h 3615397"/>
                <a:gd name="connsiteX4" fmla="*/ 379828 w 2321170"/>
                <a:gd name="connsiteY4" fmla="*/ 3587261 h 3615397"/>
                <a:gd name="connsiteX5" fmla="*/ 381372 w 2321170"/>
                <a:gd name="connsiteY5" fmla="*/ 3615397 h 3615397"/>
                <a:gd name="connsiteX6" fmla="*/ 0 w 2321170"/>
                <a:gd name="connsiteY6" fmla="*/ 3615397 h 3615397"/>
                <a:gd name="connsiteX7" fmla="*/ 0 w 2321170"/>
                <a:gd name="connsiteY7" fmla="*/ 386869 h 3615397"/>
                <a:gd name="connsiteX8" fmla="*/ 386869 w 2321170"/>
                <a:gd name="connsiteY8" fmla="*/ 0 h 3615397"/>
                <a:gd name="connsiteX9" fmla="*/ 1934301 w 2321170"/>
                <a:gd name="connsiteY9" fmla="*/ 0 h 3615397"/>
                <a:gd name="connsiteX10" fmla="*/ 2321170 w 2321170"/>
                <a:gd name="connsiteY10" fmla="*/ 386869 h 36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1170" h="3615397">
                  <a:moveTo>
                    <a:pt x="2321170" y="3615397"/>
                  </a:moveTo>
                  <a:lnTo>
                    <a:pt x="1967934" y="3615397"/>
                  </a:lnTo>
                  <a:lnTo>
                    <a:pt x="1969478" y="3587261"/>
                  </a:lnTo>
                  <a:cubicBezTo>
                    <a:pt x="1969478" y="3183254"/>
                    <a:pt x="1613623" y="2855741"/>
                    <a:pt x="1174653" y="2855741"/>
                  </a:cubicBezTo>
                  <a:cubicBezTo>
                    <a:pt x="735683" y="2855741"/>
                    <a:pt x="379828" y="3183254"/>
                    <a:pt x="379828" y="3587261"/>
                  </a:cubicBezTo>
                  <a:lnTo>
                    <a:pt x="381372" y="3615397"/>
                  </a:lnTo>
                  <a:lnTo>
                    <a:pt x="0" y="3615397"/>
                  </a:lnTo>
                  <a:lnTo>
                    <a:pt x="0" y="386869"/>
                  </a:lnTo>
                  <a:cubicBezTo>
                    <a:pt x="0" y="173207"/>
                    <a:pt x="173207" y="0"/>
                    <a:pt x="386869" y="0"/>
                  </a:cubicBezTo>
                  <a:lnTo>
                    <a:pt x="1934301" y="0"/>
                  </a:lnTo>
                  <a:cubicBezTo>
                    <a:pt x="2147963" y="0"/>
                    <a:pt x="2321170" y="173207"/>
                    <a:pt x="2321170" y="38686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Round Same Side Corner Rectangle 35">
              <a:extLst>
                <a:ext uri="{FF2B5EF4-FFF2-40B4-BE49-F238E27FC236}">
                  <a16:creationId xmlns:a16="http://schemas.microsoft.com/office/drawing/2014/main" id="{DA66FC0D-54A4-402E-BAE4-147EA9D7B50D}"/>
                </a:ext>
              </a:extLst>
            </p:cNvPr>
            <p:cNvSpPr/>
            <p:nvPr/>
          </p:nvSpPr>
          <p:spPr>
            <a:xfrm>
              <a:off x="2377859" y="1978380"/>
              <a:ext cx="1699081" cy="1227904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History</a:t>
              </a:r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891DEEC-C77C-4FBB-8CB2-14EC9233FEC6}"/>
                </a:ext>
              </a:extLst>
            </p:cNvPr>
            <p:cNvSpPr txBox="1"/>
            <p:nvPr/>
          </p:nvSpPr>
          <p:spPr>
            <a:xfrm>
              <a:off x="2461051" y="3326164"/>
              <a:ext cx="14218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Times Past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2116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64"/>
    </mc:Choice>
    <mc:Fallback>
      <p:transition spd="slow" advTm="21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6|2.3|2.4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4|1.3|1.2|1|1|1.1|1.3|1.1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|1|2.4|2.2|1.5|1|2.2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1|1.3|1|1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389</Words>
  <Application>Microsoft Office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Agency FB</vt:lpstr>
      <vt:lpstr>AlgerianD</vt:lpstr>
      <vt:lpstr>Arial</vt:lpstr>
      <vt:lpstr>Arial Black</vt:lpstr>
      <vt:lpstr>Bahnschrift Condensed</vt:lpstr>
      <vt:lpstr>Bahnschrift SemiCondensed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91</cp:revision>
  <dcterms:created xsi:type="dcterms:W3CDTF">2019-08-08T14:36:18Z</dcterms:created>
  <dcterms:modified xsi:type="dcterms:W3CDTF">2019-08-09T13:56:49Z</dcterms:modified>
</cp:coreProperties>
</file>