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70" r:id="rId5"/>
    <p:sldId id="261" r:id="rId6"/>
    <p:sldId id="264" r:id="rId7"/>
    <p:sldId id="265" r:id="rId8"/>
    <p:sldId id="260" r:id="rId9"/>
    <p:sldId id="262" r:id="rId10"/>
    <p:sldId id="263" r:id="rId11"/>
    <p:sldId id="259" r:id="rId12"/>
    <p:sldId id="267" r:id="rId13"/>
    <p:sldId id="258" r:id="rId14"/>
    <p:sldId id="26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472E"/>
    <a:srgbClr val="B00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87E9E-1769-4D57-B047-CCC18AF5A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327B76-DC92-471B-840F-AF3FD5842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9731A-1E50-453F-944E-FFEE0272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774FA-A462-4210-9BB7-20B2F485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042D1-EDFB-4500-B578-85CD9655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74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28B5A-2719-48F3-93DB-F04D96199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772C8-A038-4DBB-99B4-C4C10896D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26BBF-1C3B-4CA9-9737-EBC40FCC0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BBE62-C46A-467E-A693-40809107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3447F-6F3A-430C-A8E4-6471CC7F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4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D40EE9-CCF3-4D2E-83B0-EB5E4D4E4A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06E64C-78E5-4A87-BA69-CDE9B49599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0F274D-06C3-47AA-A670-F0C5572E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67B26-3FA5-481C-BB29-7E662BCD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F8C797-01CE-488D-BB26-9DBA6269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62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20ED5-0EA8-43A0-99B9-D1ADD1F5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2467F-D23E-4B84-87C6-AB6A5870D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95A78-0E18-4A40-813E-B5653D43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73760-E32E-4A98-A356-82B496955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7A364-CACA-4F95-AF5E-606E423B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4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A342-7BF0-41AE-826D-07D1ACA14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DD290-41DA-497A-A096-026764430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093A9-EDC9-4635-A7F3-5CB9F622B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E9063-D204-4E38-8C1C-407940633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B9070-087A-4FB8-ACC4-9FBD0F703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5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E0D61-D674-469A-944A-D208FD9DE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5538E-C158-4425-BC67-5202E8585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7EA69-BD8C-4FF7-8509-3FC082CB7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759CE9-CDB6-442E-8745-B1FF37D25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784C4E-2979-446E-8C89-CAAC4B65B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42803-2F68-40D4-BAE1-A025A231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0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EA6FA-6B0D-4331-AEE5-452BC06D1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FF743-4285-4E9D-A1A8-5C52F4682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66073-3F8F-44C9-A72C-ABB56BAF0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5984B5-9122-41B1-9BF1-D562749D6E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493DA7-3BEC-4058-A87D-EE8848A65B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D2A3A-A690-45C1-BE2D-CA9A9DF81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69946-D130-4E74-9FC9-B24FB3F60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07C51A-8593-48E0-973A-3BFECEC1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29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53BF-5FE4-4A96-9434-A2DDC97EB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3B247-0569-441C-A341-80D11C778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3BAF4A-ADEB-4BB0-A379-6A794820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908E-2956-4522-B173-8D7EE0E90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0261E-3114-449D-8B4C-7678A44C7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67A20-6793-422F-87E3-009A1D2B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66C21-8C33-4980-8D4F-734AD0FD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7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AE054-66EB-4250-8E90-6CFABBFF6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80651-541F-4290-B6B7-9FE3BAE29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D54ED-B569-467F-BD50-4F8839719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B10D7E-DC36-4435-904F-B82D6CF9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9E2D0D-9A28-425D-AD1C-707786FB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3965F3-89BB-44D9-A0D8-AF0279BC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84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FA590-1CF2-45CA-94C0-DE5631B8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104A2D-F8B2-49FA-BB73-A9A21F2F6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46AB8-4747-4A38-B6BC-4058B8CCE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63060-B073-4570-B1DE-120EBC0F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DB2AF-8D0D-4726-9DD1-8B8574D90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27D13-2E58-4794-9206-AD76FC8F7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4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0F84C6-86D0-4697-A9DB-EA40ABC25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ADFFD-1DB7-40C9-BAAD-51B0BC893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62FE6-B4BD-42E6-ADB7-0235A7B1B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B0E6-0CBB-4004-BF82-D955B82E73A7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874A1-402B-485D-963C-DB133696F0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79DAD-9C7D-45C8-8B55-2B2034F7C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5E513-9E63-443B-9756-F3BE2E22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tmp"/><Relationship Id="rId4" Type="http://schemas.openxmlformats.org/officeDocument/2006/relationships/image" Target="../media/image7.tm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346EAF-08F0-4316-A9BC-830CE1827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4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584CAC-5EB1-4C49-BD4C-9D6172037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68" y="2823553"/>
            <a:ext cx="8719749" cy="3165403"/>
          </a:xfrm>
          <a:prstGeom prst="rect">
            <a:avLst/>
          </a:prstGeom>
        </p:spPr>
      </p:pic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C3F2E54E-D7B0-4F44-8855-31074A687F13}"/>
              </a:ext>
            </a:extLst>
          </p:cNvPr>
          <p:cNvSpPr/>
          <p:nvPr/>
        </p:nvSpPr>
        <p:spPr>
          <a:xfrm>
            <a:off x="1631213" y="1045089"/>
            <a:ext cx="1397482" cy="1377166"/>
          </a:xfrm>
          <a:prstGeom prst="wedge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146E1E-BF98-444C-AAE2-9DA93AE439C1}"/>
              </a:ext>
            </a:extLst>
          </p:cNvPr>
          <p:cNvSpPr txBox="1"/>
          <p:nvPr/>
        </p:nvSpPr>
        <p:spPr>
          <a:xfrm>
            <a:off x="3154017" y="1069760"/>
            <a:ext cx="8322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তোমরা জুঁই, গোলাপ, বেলি ৩ টি দলে ভাগ হয়ে বস।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B80831D-9289-4825-B287-300FD83613F7}"/>
              </a:ext>
            </a:extLst>
          </p:cNvPr>
          <p:cNvGrpSpPr/>
          <p:nvPr/>
        </p:nvGrpSpPr>
        <p:grpSpPr>
          <a:xfrm>
            <a:off x="4076998" y="1880903"/>
            <a:ext cx="5800541" cy="707886"/>
            <a:chOff x="4143258" y="1884690"/>
            <a:chExt cx="5800541" cy="70788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96667E-B6BA-4B06-B2DA-3EAE5741DA0E}"/>
                </a:ext>
              </a:extLst>
            </p:cNvPr>
            <p:cNvSpPr txBox="1"/>
            <p:nvPr/>
          </p:nvSpPr>
          <p:spPr>
            <a:xfrm>
              <a:off x="4143258" y="1884690"/>
              <a:ext cx="58005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4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নিচের শব্দগুলো       বসিয়ে পড়।</a:t>
              </a:r>
              <a:endParaRPr lang="en-US" sz="4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55ADC1D-70B6-4147-A8DE-F9F157053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661" y="2029348"/>
              <a:ext cx="441232" cy="4368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706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463826"/>
            <a:ext cx="10508975" cy="593697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200715-8099-47E9-B9C3-24FF6A0D1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52" y="1565479"/>
            <a:ext cx="4311248" cy="20990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CF16A0-D1DB-4EAA-82FC-9BEAEAE0C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593" y="3998977"/>
            <a:ext cx="4555031" cy="2067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CFDB14-9958-46B7-AC28-043F01AA49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23" y="3949149"/>
            <a:ext cx="4364973" cy="2067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9F4CE4-F655-4C96-8718-5F14923DA4B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09" y="1471213"/>
            <a:ext cx="4364973" cy="22229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FEC7D7-3EBD-4E0A-B7E7-F01D00B10213}"/>
              </a:ext>
            </a:extLst>
          </p:cNvPr>
          <p:cNvSpPr txBox="1"/>
          <p:nvPr/>
        </p:nvSpPr>
        <p:spPr>
          <a:xfrm>
            <a:off x="3372675" y="592969"/>
            <a:ext cx="5353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এসো, সবাই মিলে ছবির গল্পটি শুনি </a:t>
            </a:r>
            <a:endParaRPr lang="en-US" sz="3600" b="1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43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Ribbon: Curved and Tilted Down 1">
            <a:extLst>
              <a:ext uri="{FF2B5EF4-FFF2-40B4-BE49-F238E27FC236}">
                <a16:creationId xmlns:a16="http://schemas.microsoft.com/office/drawing/2014/main" id="{534F7D0D-E6A9-4C72-895B-30FCE5C8B9E2}"/>
              </a:ext>
            </a:extLst>
          </p:cNvPr>
          <p:cNvSpPr/>
          <p:nvPr/>
        </p:nvSpPr>
        <p:spPr>
          <a:xfrm>
            <a:off x="2981738" y="894522"/>
            <a:ext cx="6467061" cy="980660"/>
          </a:xfrm>
          <a:prstGeom prst="ellipseRibbon">
            <a:avLst/>
          </a:prstGeom>
          <a:solidFill>
            <a:schemeClr val="accent2">
              <a:lumMod val="75000"/>
            </a:scheme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 বইর ৫০ পৃষ্ঠা খোল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E6A179-2EB5-45C8-85F1-2593DA285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73" y="2080591"/>
            <a:ext cx="3962400" cy="3617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0799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48136" y="692424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Explosion: 8 Points 1">
            <a:extLst>
              <a:ext uri="{FF2B5EF4-FFF2-40B4-BE49-F238E27FC236}">
                <a16:creationId xmlns:a16="http://schemas.microsoft.com/office/drawing/2014/main" id="{A2DD7AC9-1EA9-4283-A77D-3A3D04B7DC7E}"/>
              </a:ext>
            </a:extLst>
          </p:cNvPr>
          <p:cNvSpPr/>
          <p:nvPr/>
        </p:nvSpPr>
        <p:spPr>
          <a:xfrm>
            <a:off x="3445566" y="887895"/>
            <a:ext cx="4479234" cy="1563757"/>
          </a:xfrm>
          <a:prstGeom prst="irregularSeal1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EA59A-8D28-4279-BBBF-4D0E0C5A01C0}"/>
              </a:ext>
            </a:extLst>
          </p:cNvPr>
          <p:cNvSpPr txBox="1"/>
          <p:nvPr/>
        </p:nvSpPr>
        <p:spPr>
          <a:xfrm>
            <a:off x="1987826" y="2570922"/>
            <a:ext cx="6732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শব্দগুলো থেকে এ কার খুঁজে বের করো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2DC723-DE68-4A20-92C0-9B7B636431C3}"/>
              </a:ext>
            </a:extLst>
          </p:cNvPr>
          <p:cNvSpPr txBox="1"/>
          <p:nvPr/>
        </p:nvSpPr>
        <p:spPr>
          <a:xfrm>
            <a:off x="2027581" y="3513506"/>
            <a:ext cx="1722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A516B-FB73-4144-9BF0-C93CD1574F2C}"/>
              </a:ext>
            </a:extLst>
          </p:cNvPr>
          <p:cNvSpPr txBox="1"/>
          <p:nvPr/>
        </p:nvSpPr>
        <p:spPr>
          <a:xfrm>
            <a:off x="8359637" y="3611214"/>
            <a:ext cx="1722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রেল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C5CCB8-500B-4473-90F1-6CC1A812BF75}"/>
              </a:ext>
            </a:extLst>
          </p:cNvPr>
          <p:cNvSpPr txBox="1"/>
          <p:nvPr/>
        </p:nvSpPr>
        <p:spPr>
          <a:xfrm>
            <a:off x="6202017" y="3578494"/>
            <a:ext cx="1722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বেল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290671-6CDE-42C3-8FA7-E12BABC97BB2}"/>
              </a:ext>
            </a:extLst>
          </p:cNvPr>
          <p:cNvSpPr txBox="1"/>
          <p:nvPr/>
        </p:nvSpPr>
        <p:spPr>
          <a:xfrm>
            <a:off x="4044397" y="3578495"/>
            <a:ext cx="1722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মেয়ে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D16C7D6C-CEF8-4A77-9D2A-2DECF3DA72B0}"/>
              </a:ext>
            </a:extLst>
          </p:cNvPr>
          <p:cNvSpPr/>
          <p:nvPr/>
        </p:nvSpPr>
        <p:spPr>
          <a:xfrm>
            <a:off x="1567895" y="3843943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AD43945-93CF-4C04-8133-5E3BE1D6C024}"/>
              </a:ext>
            </a:extLst>
          </p:cNvPr>
          <p:cNvSpPr/>
          <p:nvPr/>
        </p:nvSpPr>
        <p:spPr>
          <a:xfrm rot="16200000">
            <a:off x="2339208" y="4288299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D9145DB-EE00-4D31-AC86-9232E76DFC3D}"/>
              </a:ext>
            </a:extLst>
          </p:cNvPr>
          <p:cNvSpPr/>
          <p:nvPr/>
        </p:nvSpPr>
        <p:spPr>
          <a:xfrm>
            <a:off x="3559861" y="3876663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CC1BF3D9-0F62-4A69-A284-8748789DB14F}"/>
              </a:ext>
            </a:extLst>
          </p:cNvPr>
          <p:cNvSpPr/>
          <p:nvPr/>
        </p:nvSpPr>
        <p:spPr>
          <a:xfrm rot="16200000">
            <a:off x="4373418" y="4294954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1355045-427E-491F-82DD-4D5BE3B99C2F}"/>
              </a:ext>
            </a:extLst>
          </p:cNvPr>
          <p:cNvSpPr/>
          <p:nvPr/>
        </p:nvSpPr>
        <p:spPr>
          <a:xfrm rot="16200000">
            <a:off x="6063386" y="4321019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4A485999-3C5D-4581-A46E-0803EAEB4C8C}"/>
              </a:ext>
            </a:extLst>
          </p:cNvPr>
          <p:cNvSpPr/>
          <p:nvPr/>
        </p:nvSpPr>
        <p:spPr>
          <a:xfrm rot="16200000">
            <a:off x="8271006" y="4322241"/>
            <a:ext cx="625340" cy="1192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8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Arrow: Up-Down 1">
            <a:extLst>
              <a:ext uri="{FF2B5EF4-FFF2-40B4-BE49-F238E27FC236}">
                <a16:creationId xmlns:a16="http://schemas.microsoft.com/office/drawing/2014/main" id="{2ABDA28B-10B8-45D4-B9EC-68B0F6FB928E}"/>
              </a:ext>
            </a:extLst>
          </p:cNvPr>
          <p:cNvSpPr/>
          <p:nvPr/>
        </p:nvSpPr>
        <p:spPr>
          <a:xfrm>
            <a:off x="1590260" y="1166191"/>
            <a:ext cx="2703443" cy="3180522"/>
          </a:xfrm>
          <a:prstGeom prst="up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63A929-8449-46E9-AD1E-65747C465891}"/>
              </a:ext>
            </a:extLst>
          </p:cNvPr>
          <p:cNvGrpSpPr/>
          <p:nvPr/>
        </p:nvGrpSpPr>
        <p:grpSpPr>
          <a:xfrm>
            <a:off x="4572183" y="3885048"/>
            <a:ext cx="6771678" cy="923330"/>
            <a:chOff x="4585436" y="2693900"/>
            <a:chExt cx="6771678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1B6BBB-42C3-48BD-842B-0388C0B67846}"/>
                </a:ext>
              </a:extLst>
            </p:cNvPr>
            <p:cNvSpPr txBox="1"/>
            <p:nvPr/>
          </p:nvSpPr>
          <p:spPr>
            <a:xfrm>
              <a:off x="4585436" y="2693900"/>
              <a:ext cx="67716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5400" dirty="0">
                  <a:latin typeface="NikoshBAN" panose="02000000000000000000" pitchFamily="2" charset="0"/>
                  <a:cs typeface="NikoshBAN" panose="02000000000000000000" pitchFamily="2" charset="0"/>
                </a:rPr>
                <a:t>খাতায়     এঁকে নিয়ে আসবে।</a:t>
              </a:r>
              <a:endParaRPr lang="en-US" sz="5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E73676D-A9DB-46DC-9B11-EAFCD405D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2808308"/>
              <a:ext cx="590584" cy="798226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47E17C08-0808-4B30-9D78-38DA122A6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774" y="1027043"/>
            <a:ext cx="3061252" cy="240195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90302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F66F7DC-BB5E-4CD7-89C1-B336488A2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3DABA0-2DF2-41E8-B302-1A18B879EE79}"/>
              </a:ext>
            </a:extLst>
          </p:cNvPr>
          <p:cNvSpPr txBox="1"/>
          <p:nvPr/>
        </p:nvSpPr>
        <p:spPr>
          <a:xfrm>
            <a:off x="240712" y="393810"/>
            <a:ext cx="78585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সবাইকে ধন্যবাদ</a:t>
            </a:r>
            <a:endParaRPr lang="en-US" sz="6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96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931123" y="742122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id="{81D55E24-BDC6-402B-9F84-9F000590938D}"/>
              </a:ext>
            </a:extLst>
          </p:cNvPr>
          <p:cNvSpPr/>
          <p:nvPr/>
        </p:nvSpPr>
        <p:spPr>
          <a:xfrm>
            <a:off x="6599582" y="906910"/>
            <a:ext cx="4760597" cy="5156819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 : প্রথম</a:t>
            </a:r>
          </a:p>
          <a:p>
            <a:pPr algn="ctr"/>
            <a:r>
              <a:rPr lang="bn-IN" sz="32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 : বাংলা</a:t>
            </a:r>
          </a:p>
          <a:p>
            <a:pPr algn="ctr"/>
            <a:r>
              <a:rPr lang="bn-IN" sz="32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: ৩৮ </a:t>
            </a:r>
          </a:p>
          <a:p>
            <a:pPr algn="ctr"/>
            <a:r>
              <a:rPr lang="bn-IN" sz="32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- কার 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3977E7-5E23-4D82-B631-CB15329A72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672" y="3996806"/>
            <a:ext cx="314962" cy="4505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3" name="Flowchart: Decision 12">
            <a:extLst>
              <a:ext uri="{FF2B5EF4-FFF2-40B4-BE49-F238E27FC236}">
                <a16:creationId xmlns:a16="http://schemas.microsoft.com/office/drawing/2014/main" id="{E0B26848-C840-4855-AD7F-38B5FB42A2EC}"/>
              </a:ext>
            </a:extLst>
          </p:cNvPr>
          <p:cNvSpPr/>
          <p:nvPr/>
        </p:nvSpPr>
        <p:spPr>
          <a:xfrm>
            <a:off x="1139866" y="906911"/>
            <a:ext cx="5025230" cy="5156819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 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28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চরমোনাই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মাদ্রাসা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2800" dirty="0" err="1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বরিশাল</a:t>
            </a:r>
            <a:r>
              <a:rPr lang="en-US" sz="2800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800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DD5C3BE-8290-41ED-8CB4-03A697662118}"/>
              </a:ext>
            </a:extLst>
          </p:cNvPr>
          <p:cNvSpPr/>
          <p:nvPr/>
        </p:nvSpPr>
        <p:spPr>
          <a:xfrm>
            <a:off x="4903304" y="1027043"/>
            <a:ext cx="2729948" cy="9475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463B6A-BF1E-4405-9171-033B39C5ED65}"/>
              </a:ext>
            </a:extLst>
          </p:cNvPr>
          <p:cNvSpPr txBox="1"/>
          <p:nvPr/>
        </p:nvSpPr>
        <p:spPr>
          <a:xfrm>
            <a:off x="4468530" y="1033670"/>
            <a:ext cx="2475609" cy="83099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71D40-1C43-46FF-B275-81244D85B11D}"/>
              </a:ext>
            </a:extLst>
          </p:cNvPr>
          <p:cNvSpPr txBox="1"/>
          <p:nvPr/>
        </p:nvSpPr>
        <p:spPr>
          <a:xfrm>
            <a:off x="1504121" y="2188560"/>
            <a:ext cx="917050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শোনা : 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১.২.২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ত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দ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১.২.৩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দ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ৈ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বলা :</a:t>
            </a: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১.২.১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দ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১.২.২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চিহ্নযুক্ত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স্পষ্টভাবে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869227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B9DE41-4B62-4A7F-B300-A4873D5F6B9A}"/>
              </a:ext>
            </a:extLst>
          </p:cNvPr>
          <p:cNvSpPr txBox="1"/>
          <p:nvPr/>
        </p:nvSpPr>
        <p:spPr>
          <a:xfrm>
            <a:off x="2451653" y="2105561"/>
            <a:ext cx="8269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E5981D-70D3-49E8-8774-405E6BC66A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31" y="2249126"/>
            <a:ext cx="391122" cy="3489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E3BFB5-9216-44A1-ADD2-435383C0BE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984" y="3489093"/>
            <a:ext cx="391122" cy="3489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BD2DAA-DF59-41D6-8471-95C981033A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274" y="741623"/>
            <a:ext cx="2339857" cy="1938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0870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903723" y="742122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6B052E-26B4-4CB8-A363-69038C16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235" y="1027042"/>
            <a:ext cx="9356035" cy="3916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498265-E649-44E0-BBC0-4B885FAA4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193" y="1017591"/>
            <a:ext cx="9410208" cy="3831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90EFC75-051B-40FE-969B-5CE6F90480F3}"/>
              </a:ext>
            </a:extLst>
          </p:cNvPr>
          <p:cNvSpPr txBox="1"/>
          <p:nvPr/>
        </p:nvSpPr>
        <p:spPr>
          <a:xfrm>
            <a:off x="3328910" y="5238253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এরা কারা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9D4C07-3E1B-4EAB-A184-9D7A36D0D055}"/>
              </a:ext>
            </a:extLst>
          </p:cNvPr>
          <p:cNvSpPr txBox="1"/>
          <p:nvPr/>
        </p:nvSpPr>
        <p:spPr>
          <a:xfrm>
            <a:off x="3966697" y="5323373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এরা জেলে।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F1D73A-865B-4F74-B68E-60E9AF45258D}"/>
              </a:ext>
            </a:extLst>
          </p:cNvPr>
          <p:cNvSpPr txBox="1"/>
          <p:nvPr/>
        </p:nvSpPr>
        <p:spPr>
          <a:xfrm>
            <a:off x="4955693" y="5371725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মেয়ে।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D25C72-35B3-4D23-972D-19C1311226E5}"/>
              </a:ext>
            </a:extLst>
          </p:cNvPr>
          <p:cNvSpPr txBox="1"/>
          <p:nvPr/>
        </p:nvSpPr>
        <p:spPr>
          <a:xfrm>
            <a:off x="3802235" y="5329729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ছেলে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DFCE81-C2F7-4876-8779-D165C159F567}"/>
              </a:ext>
            </a:extLst>
          </p:cNvPr>
          <p:cNvSpPr txBox="1"/>
          <p:nvPr/>
        </p:nvSpPr>
        <p:spPr>
          <a:xfrm>
            <a:off x="6272733" y="5392256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এই কে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BD2F28-5B5F-4A94-9A1A-07A1351E791E}"/>
              </a:ext>
            </a:extLst>
          </p:cNvPr>
          <p:cNvSpPr txBox="1"/>
          <p:nvPr/>
        </p:nvSpPr>
        <p:spPr>
          <a:xfrm>
            <a:off x="5358534" y="5375902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এই কে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B3801E-4F71-401D-9770-34A4829C8FE1}"/>
              </a:ext>
            </a:extLst>
          </p:cNvPr>
          <p:cNvSpPr txBox="1"/>
          <p:nvPr/>
        </p:nvSpPr>
        <p:spPr>
          <a:xfrm>
            <a:off x="4503410" y="5189901"/>
            <a:ext cx="2963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শিশুরা কী করে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6C08B0-AECD-449C-9BD2-4F12561B59A9}"/>
              </a:ext>
            </a:extLst>
          </p:cNvPr>
          <p:cNvSpPr txBox="1"/>
          <p:nvPr/>
        </p:nvSpPr>
        <p:spPr>
          <a:xfrm>
            <a:off x="6191289" y="5172023"/>
            <a:ext cx="2552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খেলে।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AB25CC9-E778-4DC8-B010-6F983EEC48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447" y="985046"/>
            <a:ext cx="9329529" cy="38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15BF984-0B09-4014-91EC-69B138C17F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727" y="1037187"/>
            <a:ext cx="9409047" cy="4092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FC008BD-5F03-4911-A11D-41C0C68B8FCC}"/>
              </a:ext>
            </a:extLst>
          </p:cNvPr>
          <p:cNvSpPr txBox="1"/>
          <p:nvPr/>
        </p:nvSpPr>
        <p:spPr>
          <a:xfrm>
            <a:off x="2849228" y="5207779"/>
            <a:ext cx="5894697" cy="834706"/>
          </a:xfrm>
          <a:prstGeom prst="rect">
            <a:avLst/>
          </a:prstGeom>
          <a:noFill/>
          <a:ln w="57150">
            <a:solidFill>
              <a:srgbClr val="B00E86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29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2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0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2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8" dur="2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4227DA-4EC2-48F0-886E-3E45AD3FAF1B}"/>
              </a:ext>
            </a:extLst>
          </p:cNvPr>
          <p:cNvSpPr txBox="1"/>
          <p:nvPr/>
        </p:nvSpPr>
        <p:spPr>
          <a:xfrm>
            <a:off x="2253048" y="1799120"/>
            <a:ext cx="71503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 আমরা পড়ব </a:t>
            </a:r>
          </a:p>
          <a:p>
            <a:pPr algn="ctr"/>
            <a:r>
              <a:rPr lang="bn-IN" sz="8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কার -</a:t>
            </a:r>
            <a:endParaRPr lang="en-US" sz="80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2C0B64-9231-4EB7-AD69-F7E58837DE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935" y="3381613"/>
            <a:ext cx="590584" cy="79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6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338F32-3B2A-4F3E-813D-3CDCF20EF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04" y="1678172"/>
            <a:ext cx="4863370" cy="36172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ACCE6B-1E14-4971-B54E-B5B0DF8C3459}"/>
              </a:ext>
            </a:extLst>
          </p:cNvPr>
          <p:cNvSpPr txBox="1"/>
          <p:nvPr/>
        </p:nvSpPr>
        <p:spPr>
          <a:xfrm>
            <a:off x="1955220" y="5153082"/>
            <a:ext cx="1338294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জেলে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4080C2-94BA-4E5C-806C-C697F53981D1}"/>
              </a:ext>
            </a:extLst>
          </p:cNvPr>
          <p:cNvSpPr txBox="1"/>
          <p:nvPr/>
        </p:nvSpPr>
        <p:spPr>
          <a:xfrm>
            <a:off x="4095183" y="5209475"/>
            <a:ext cx="1338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ফে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1CC30F-B72F-4E82-8FD1-EA8D56EA6341}"/>
              </a:ext>
            </a:extLst>
          </p:cNvPr>
          <p:cNvSpPr txBox="1"/>
          <p:nvPr/>
        </p:nvSpPr>
        <p:spPr>
          <a:xfrm>
            <a:off x="7050500" y="5223016"/>
            <a:ext cx="1338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হেসে</a:t>
            </a:r>
            <a:endParaRPr lang="en-US" sz="4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86CDC5-170E-4812-A887-ED3F6A853E68}"/>
              </a:ext>
            </a:extLst>
          </p:cNvPr>
          <p:cNvSpPr txBox="1"/>
          <p:nvPr/>
        </p:nvSpPr>
        <p:spPr>
          <a:xfrm>
            <a:off x="9462045" y="5295437"/>
            <a:ext cx="1338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খে</a:t>
            </a:r>
            <a:r>
              <a:rPr lang="en-US" sz="4800" b="1" dirty="0" err="1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</a:t>
            </a:r>
            <a:endParaRPr lang="en-US" sz="4800" b="1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419765-C087-4081-A9B8-B3F13DADDB25}"/>
              </a:ext>
            </a:extLst>
          </p:cNvPr>
          <p:cNvGrpSpPr/>
          <p:nvPr/>
        </p:nvGrpSpPr>
        <p:grpSpPr>
          <a:xfrm>
            <a:off x="6682297" y="1678172"/>
            <a:ext cx="4267199" cy="3617265"/>
            <a:chOff x="6682297" y="1678172"/>
            <a:chExt cx="4267199" cy="36172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50D9454-5D81-45C3-B5DE-2E8BD5D7B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297" y="1678172"/>
              <a:ext cx="4267199" cy="3617265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5CDB0FC-7696-4478-B58D-037B87EDED1D}"/>
                </a:ext>
              </a:extLst>
            </p:cNvPr>
            <p:cNvSpPr/>
            <p:nvPr/>
          </p:nvSpPr>
          <p:spPr>
            <a:xfrm>
              <a:off x="10614809" y="4996070"/>
              <a:ext cx="318052" cy="299367"/>
            </a:xfrm>
            <a:prstGeom prst="rect">
              <a:avLst/>
            </a:prstGeom>
            <a:solidFill>
              <a:srgbClr val="DA472E"/>
            </a:solidFill>
            <a:ln>
              <a:solidFill>
                <a:srgbClr val="DA47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2973A4F-4149-4BC2-8B72-CC41F07A80AB}"/>
              </a:ext>
            </a:extLst>
          </p:cNvPr>
          <p:cNvSpPr txBox="1"/>
          <p:nvPr/>
        </p:nvSpPr>
        <p:spPr>
          <a:xfrm>
            <a:off x="4439478" y="821635"/>
            <a:ext cx="2242820" cy="6463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শুনি ও বলি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71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34886" y="689113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15342-C874-4DBB-B919-CAFCA00CC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260" y="2379247"/>
            <a:ext cx="7474226" cy="3612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2D219A-DE48-40A7-9BBC-69B2D0B6B9B8}"/>
              </a:ext>
            </a:extLst>
          </p:cNvPr>
          <p:cNvSpPr txBox="1"/>
          <p:nvPr/>
        </p:nvSpPr>
        <p:spPr>
          <a:xfrm>
            <a:off x="3843131" y="1009762"/>
            <a:ext cx="4890052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এসো, এ -কার চিনি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1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C4CA6C-A6A3-4E93-9E7C-AD05272349FD}"/>
              </a:ext>
            </a:extLst>
          </p:cNvPr>
          <p:cNvSpPr/>
          <p:nvPr/>
        </p:nvSpPr>
        <p:spPr>
          <a:xfrm>
            <a:off x="291548" y="231913"/>
            <a:ext cx="11608904" cy="6394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DC0E8-F0D7-418A-831D-A9580FAD6EA6}"/>
              </a:ext>
            </a:extLst>
          </p:cNvPr>
          <p:cNvSpPr/>
          <p:nvPr/>
        </p:nvSpPr>
        <p:spPr>
          <a:xfrm>
            <a:off x="848136" y="742122"/>
            <a:ext cx="10508975" cy="54864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00E8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ibbon: Tilted Down 1">
            <a:extLst>
              <a:ext uri="{FF2B5EF4-FFF2-40B4-BE49-F238E27FC236}">
                <a16:creationId xmlns:a16="http://schemas.microsoft.com/office/drawing/2014/main" id="{35CEABB3-D3D0-4EDD-9DF2-8B067F17CD4B}"/>
              </a:ext>
            </a:extLst>
          </p:cNvPr>
          <p:cNvSpPr/>
          <p:nvPr/>
        </p:nvSpPr>
        <p:spPr>
          <a:xfrm>
            <a:off x="1285461" y="1205948"/>
            <a:ext cx="8640417" cy="834887"/>
          </a:xfrm>
          <a:prstGeom prst="ribbon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আমার সাথে পড়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8F4546-365F-439C-BCE3-460A5A868943}"/>
              </a:ext>
            </a:extLst>
          </p:cNvPr>
          <p:cNvSpPr txBox="1"/>
          <p:nvPr/>
        </p:nvSpPr>
        <p:spPr>
          <a:xfrm>
            <a:off x="2629491" y="2564388"/>
            <a:ext cx="109993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জেলে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67B06A-24C3-4C80-A7CD-567E232EE3A6}"/>
              </a:ext>
            </a:extLst>
          </p:cNvPr>
          <p:cNvSpPr txBox="1"/>
          <p:nvPr/>
        </p:nvSpPr>
        <p:spPr>
          <a:xfrm>
            <a:off x="4442792" y="2551836"/>
            <a:ext cx="192819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জ এ কার জে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334877-791C-44CC-9F9B-9F44D8522D7A}"/>
              </a:ext>
            </a:extLst>
          </p:cNvPr>
          <p:cNvSpPr txBox="1"/>
          <p:nvPr/>
        </p:nvSpPr>
        <p:spPr>
          <a:xfrm>
            <a:off x="6967509" y="2533638"/>
            <a:ext cx="192819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 এ কার 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34A5B3D-D336-4D8C-BEF5-77D8F43873A6}"/>
              </a:ext>
            </a:extLst>
          </p:cNvPr>
          <p:cNvSpPr txBox="1"/>
          <p:nvPr/>
        </p:nvSpPr>
        <p:spPr>
          <a:xfrm>
            <a:off x="2629491" y="3549903"/>
            <a:ext cx="109993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ফেলে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48973C-A314-4172-B4E5-987C72A6CE4D}"/>
              </a:ext>
            </a:extLst>
          </p:cNvPr>
          <p:cNvSpPr txBox="1"/>
          <p:nvPr/>
        </p:nvSpPr>
        <p:spPr>
          <a:xfrm>
            <a:off x="4442792" y="3609491"/>
            <a:ext cx="1928192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ফ এ কার ফে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810DCE-BB7C-4DC2-9AF5-2A46CE73D17D}"/>
              </a:ext>
            </a:extLst>
          </p:cNvPr>
          <p:cNvSpPr txBox="1"/>
          <p:nvPr/>
        </p:nvSpPr>
        <p:spPr>
          <a:xfrm>
            <a:off x="6967509" y="3627034"/>
            <a:ext cx="1928192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 এ কার 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1CFC93-B098-4B97-8216-D0846276C1F2}"/>
              </a:ext>
            </a:extLst>
          </p:cNvPr>
          <p:cNvSpPr txBox="1"/>
          <p:nvPr/>
        </p:nvSpPr>
        <p:spPr>
          <a:xfrm>
            <a:off x="2629491" y="4585116"/>
            <a:ext cx="1099930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হেসে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669DBB-7988-4474-8190-CF5A2836E317}"/>
              </a:ext>
            </a:extLst>
          </p:cNvPr>
          <p:cNvSpPr txBox="1"/>
          <p:nvPr/>
        </p:nvSpPr>
        <p:spPr>
          <a:xfrm>
            <a:off x="2664365" y="5531103"/>
            <a:ext cx="109993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খেলে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3B8698-2CBE-4609-A438-00733C5575F7}"/>
              </a:ext>
            </a:extLst>
          </p:cNvPr>
          <p:cNvSpPr txBox="1"/>
          <p:nvPr/>
        </p:nvSpPr>
        <p:spPr>
          <a:xfrm>
            <a:off x="4442792" y="4582527"/>
            <a:ext cx="1928192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 এ কার হে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11D55C-7241-48C3-8E1F-0ECBC88AFE96}"/>
              </a:ext>
            </a:extLst>
          </p:cNvPr>
          <p:cNvSpPr txBox="1"/>
          <p:nvPr/>
        </p:nvSpPr>
        <p:spPr>
          <a:xfrm>
            <a:off x="4442792" y="5517758"/>
            <a:ext cx="1928192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খ এ কার খে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9FC699-0BE3-43B2-9E36-542230B84E14}"/>
              </a:ext>
            </a:extLst>
          </p:cNvPr>
          <p:cNvSpPr txBox="1"/>
          <p:nvPr/>
        </p:nvSpPr>
        <p:spPr>
          <a:xfrm>
            <a:off x="6967509" y="4598368"/>
            <a:ext cx="1928192" cy="5847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 এ কার সে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BFA766-322F-4BCB-9D54-1D46E1E16924}"/>
              </a:ext>
            </a:extLst>
          </p:cNvPr>
          <p:cNvSpPr txBox="1"/>
          <p:nvPr/>
        </p:nvSpPr>
        <p:spPr>
          <a:xfrm>
            <a:off x="6967509" y="5469630"/>
            <a:ext cx="1928192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 এ কার লে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Smiley Face 27">
            <a:extLst>
              <a:ext uri="{FF2B5EF4-FFF2-40B4-BE49-F238E27FC236}">
                <a16:creationId xmlns:a16="http://schemas.microsoft.com/office/drawing/2014/main" id="{784857BA-2342-4704-A460-61F2C0CEF465}"/>
              </a:ext>
            </a:extLst>
          </p:cNvPr>
          <p:cNvSpPr/>
          <p:nvPr/>
        </p:nvSpPr>
        <p:spPr>
          <a:xfrm>
            <a:off x="2492832" y="1205947"/>
            <a:ext cx="686624" cy="702365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miley Face 28">
            <a:extLst>
              <a:ext uri="{FF2B5EF4-FFF2-40B4-BE49-F238E27FC236}">
                <a16:creationId xmlns:a16="http://schemas.microsoft.com/office/drawing/2014/main" id="{5AE8C459-1521-4564-9B68-D5757CC4A4B0}"/>
              </a:ext>
            </a:extLst>
          </p:cNvPr>
          <p:cNvSpPr/>
          <p:nvPr/>
        </p:nvSpPr>
        <p:spPr>
          <a:xfrm>
            <a:off x="7931605" y="1205947"/>
            <a:ext cx="686624" cy="702365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1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336</Words>
  <Application>Microsoft Office PowerPoint</Application>
  <PresentationFormat>Widescreen</PresentationFormat>
  <Paragraphs>63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70</cp:revision>
  <dcterms:created xsi:type="dcterms:W3CDTF">2019-08-06T14:46:55Z</dcterms:created>
  <dcterms:modified xsi:type="dcterms:W3CDTF">2019-08-07T11:57:29Z</dcterms:modified>
</cp:coreProperties>
</file>