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8" r:id="rId9"/>
    <p:sldId id="264" r:id="rId10"/>
    <p:sldId id="265" r:id="rId11"/>
    <p:sldId id="269" r:id="rId12"/>
    <p:sldId id="270" r:id="rId13"/>
    <p:sldId id="271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BFF3"/>
    <a:srgbClr val="DBF4C8"/>
    <a:srgbClr val="F6F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5AA1D3-11BF-42E3-90C9-16FE67A55B8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D2B86B54-61E8-45DD-8BE0-7D374972EE41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IN" b="1" dirty="0" smtClean="0">
              <a:solidFill>
                <a:srgbClr val="7030A0"/>
              </a:solidFill>
            </a:rPr>
            <a:t>অবরোহ</a:t>
          </a:r>
          <a:endParaRPr lang="en-US" b="1" dirty="0">
            <a:solidFill>
              <a:srgbClr val="7030A0"/>
            </a:solidFill>
          </a:endParaRPr>
        </a:p>
      </dgm:t>
    </dgm:pt>
    <dgm:pt modelId="{24B2E1B0-427B-4906-8292-39B7CD959ACF}" type="parTrans" cxnId="{D104B691-AA78-4653-90CF-F369D818A161}">
      <dgm:prSet/>
      <dgm:spPr/>
      <dgm:t>
        <a:bodyPr/>
        <a:lstStyle/>
        <a:p>
          <a:endParaRPr lang="en-US"/>
        </a:p>
      </dgm:t>
    </dgm:pt>
    <dgm:pt modelId="{398F5C5D-A02B-46FF-AE61-544EDD42437D}" type="sibTrans" cxnId="{D104B691-AA78-4653-90CF-F369D818A161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126D2767-6007-4FCD-8847-87EBF4783FF8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IN" b="1" dirty="0" smtClean="0">
              <a:solidFill>
                <a:srgbClr val="7030A0"/>
              </a:solidFill>
            </a:rPr>
            <a:t>আরোহ</a:t>
          </a:r>
          <a:endParaRPr lang="en-US" b="1" dirty="0">
            <a:solidFill>
              <a:srgbClr val="7030A0"/>
            </a:solidFill>
          </a:endParaRPr>
        </a:p>
      </dgm:t>
    </dgm:pt>
    <dgm:pt modelId="{B44A2363-5F76-435F-8B6E-A6C81882FD9C}" type="parTrans" cxnId="{7CE54AC0-4EA3-44BE-80E2-5FB417038E64}">
      <dgm:prSet/>
      <dgm:spPr/>
      <dgm:t>
        <a:bodyPr/>
        <a:lstStyle/>
        <a:p>
          <a:endParaRPr lang="en-US"/>
        </a:p>
      </dgm:t>
    </dgm:pt>
    <dgm:pt modelId="{00583C24-76C4-4B55-8B78-CA9AB229E76F}" type="sibTrans" cxnId="{7CE54AC0-4EA3-44BE-80E2-5FB417038E64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9C0308E3-0FCB-4A62-BAB6-1CE7B824E5D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bn-IN" sz="4400" b="1" dirty="0" smtClean="0">
              <a:solidFill>
                <a:srgbClr val="7030A0"/>
              </a:solidFill>
            </a:rPr>
            <a:t>অনুমান</a:t>
          </a:r>
          <a:endParaRPr lang="en-US" sz="4400" b="1" dirty="0">
            <a:solidFill>
              <a:srgbClr val="7030A0"/>
            </a:solidFill>
          </a:endParaRPr>
        </a:p>
      </dgm:t>
    </dgm:pt>
    <dgm:pt modelId="{50972DD0-7D8C-43CD-888E-451B93631EDB}" type="parTrans" cxnId="{9A256B1D-CFB3-4DCF-86C9-A6B18603BE7C}">
      <dgm:prSet/>
      <dgm:spPr/>
      <dgm:t>
        <a:bodyPr/>
        <a:lstStyle/>
        <a:p>
          <a:endParaRPr lang="en-US"/>
        </a:p>
      </dgm:t>
    </dgm:pt>
    <dgm:pt modelId="{EC360821-8BAE-483F-AFCA-B2A5A9830FE0}" type="sibTrans" cxnId="{9A256B1D-CFB3-4DCF-86C9-A6B18603BE7C}">
      <dgm:prSet/>
      <dgm:spPr/>
      <dgm:t>
        <a:bodyPr/>
        <a:lstStyle/>
        <a:p>
          <a:endParaRPr lang="en-US"/>
        </a:p>
      </dgm:t>
    </dgm:pt>
    <dgm:pt modelId="{461529DB-9A29-47D0-971C-3D3A5A12FB6B}" type="pres">
      <dgm:prSet presAssocID="{B65AA1D3-11BF-42E3-90C9-16FE67A55B80}" presName="Name0" presStyleCnt="0">
        <dgm:presLayoutVars>
          <dgm:dir/>
          <dgm:resizeHandles val="exact"/>
        </dgm:presLayoutVars>
      </dgm:prSet>
      <dgm:spPr/>
    </dgm:pt>
    <dgm:pt modelId="{99AF170F-6B89-4989-AC0A-226E7BA34CC8}" type="pres">
      <dgm:prSet presAssocID="{B65AA1D3-11BF-42E3-90C9-16FE67A55B80}" presName="vNodes" presStyleCnt="0"/>
      <dgm:spPr/>
    </dgm:pt>
    <dgm:pt modelId="{553AA63C-969E-4B2D-ADD7-D7651B682847}" type="pres">
      <dgm:prSet presAssocID="{D2B86B54-61E8-45DD-8BE0-7D374972EE41}" presName="node" presStyleLbl="node1" presStyleIdx="0" presStyleCnt="3" custLinFactNeighborX="860" custLinFactNeighborY="70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23051-AD0C-411E-BF6A-7FFF5E903A64}" type="pres">
      <dgm:prSet presAssocID="{398F5C5D-A02B-46FF-AE61-544EDD42437D}" presName="spacerT" presStyleCnt="0"/>
      <dgm:spPr/>
    </dgm:pt>
    <dgm:pt modelId="{99620603-4269-4D68-9DBB-3149F671B244}" type="pres">
      <dgm:prSet presAssocID="{398F5C5D-A02B-46FF-AE61-544EDD42437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F303C50-6895-47C0-9C61-E30113BF438F}" type="pres">
      <dgm:prSet presAssocID="{398F5C5D-A02B-46FF-AE61-544EDD42437D}" presName="spacerB" presStyleCnt="0"/>
      <dgm:spPr/>
    </dgm:pt>
    <dgm:pt modelId="{0CB27D54-F59B-4D8B-8A0B-E3BFEF77CEB6}" type="pres">
      <dgm:prSet presAssocID="{126D2767-6007-4FCD-8847-87EBF4783FF8}" presName="node" presStyleLbl="node1" presStyleIdx="1" presStyleCnt="3" custLinFactNeighborX="-1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E8214-0C77-4BB8-A94B-2BDBF6DA0B33}" type="pres">
      <dgm:prSet presAssocID="{B65AA1D3-11BF-42E3-90C9-16FE67A55B80}" presName="sibTransLast" presStyleLbl="sibTrans2D1" presStyleIdx="1" presStyleCnt="2" custLinFactNeighborX="-61965" custLinFactNeighborY="-9216"/>
      <dgm:spPr/>
      <dgm:t>
        <a:bodyPr/>
        <a:lstStyle/>
        <a:p>
          <a:endParaRPr lang="en-US"/>
        </a:p>
      </dgm:t>
    </dgm:pt>
    <dgm:pt modelId="{68C1C8ED-4BC8-44FD-A4A0-6A138EA6A84C}" type="pres">
      <dgm:prSet presAssocID="{B65AA1D3-11BF-42E3-90C9-16FE67A55B8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5FA6410-26CD-44E9-B2BD-4F43832436DC}" type="pres">
      <dgm:prSet presAssocID="{B65AA1D3-11BF-42E3-90C9-16FE67A55B80}" presName="lastNode" presStyleLbl="node1" presStyleIdx="2" presStyleCnt="3" custScaleX="78238" custScaleY="73643" custLinFactNeighborX="-24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CFE78B-D7A7-4702-9F33-C2A863920650}" type="presOf" srcId="{00583C24-76C4-4B55-8B78-CA9AB229E76F}" destId="{084E8214-0C77-4BB8-A94B-2BDBF6DA0B33}" srcOrd="0" destOrd="0" presId="urn:microsoft.com/office/officeart/2005/8/layout/equation2"/>
    <dgm:cxn modelId="{7CE54AC0-4EA3-44BE-80E2-5FB417038E64}" srcId="{B65AA1D3-11BF-42E3-90C9-16FE67A55B80}" destId="{126D2767-6007-4FCD-8847-87EBF4783FF8}" srcOrd="1" destOrd="0" parTransId="{B44A2363-5F76-435F-8B6E-A6C81882FD9C}" sibTransId="{00583C24-76C4-4B55-8B78-CA9AB229E76F}"/>
    <dgm:cxn modelId="{D104B691-AA78-4653-90CF-F369D818A161}" srcId="{B65AA1D3-11BF-42E3-90C9-16FE67A55B80}" destId="{D2B86B54-61E8-45DD-8BE0-7D374972EE41}" srcOrd="0" destOrd="0" parTransId="{24B2E1B0-427B-4906-8292-39B7CD959ACF}" sibTransId="{398F5C5D-A02B-46FF-AE61-544EDD42437D}"/>
    <dgm:cxn modelId="{D5EFBD73-746C-4CF3-9833-7693BECFB7D5}" type="presOf" srcId="{126D2767-6007-4FCD-8847-87EBF4783FF8}" destId="{0CB27D54-F59B-4D8B-8A0B-E3BFEF77CEB6}" srcOrd="0" destOrd="0" presId="urn:microsoft.com/office/officeart/2005/8/layout/equation2"/>
    <dgm:cxn modelId="{9A256B1D-CFB3-4DCF-86C9-A6B18603BE7C}" srcId="{B65AA1D3-11BF-42E3-90C9-16FE67A55B80}" destId="{9C0308E3-0FCB-4A62-BAB6-1CE7B824E5D4}" srcOrd="2" destOrd="0" parTransId="{50972DD0-7D8C-43CD-888E-451B93631EDB}" sibTransId="{EC360821-8BAE-483F-AFCA-B2A5A9830FE0}"/>
    <dgm:cxn modelId="{E7272DD7-5E62-4622-99BE-5F44F054047C}" type="presOf" srcId="{00583C24-76C4-4B55-8B78-CA9AB229E76F}" destId="{68C1C8ED-4BC8-44FD-A4A0-6A138EA6A84C}" srcOrd="1" destOrd="0" presId="urn:microsoft.com/office/officeart/2005/8/layout/equation2"/>
    <dgm:cxn modelId="{EA11D6C3-B3C9-4AEB-9E10-D8CB44595693}" type="presOf" srcId="{398F5C5D-A02B-46FF-AE61-544EDD42437D}" destId="{99620603-4269-4D68-9DBB-3149F671B244}" srcOrd="0" destOrd="0" presId="urn:microsoft.com/office/officeart/2005/8/layout/equation2"/>
    <dgm:cxn modelId="{A1CA192A-D90A-49C5-8C43-F1739584C46C}" type="presOf" srcId="{D2B86B54-61E8-45DD-8BE0-7D374972EE41}" destId="{553AA63C-969E-4B2D-ADD7-D7651B682847}" srcOrd="0" destOrd="0" presId="urn:microsoft.com/office/officeart/2005/8/layout/equation2"/>
    <dgm:cxn modelId="{BF653EA0-C22C-41C3-94D8-BC9C6DBAAA17}" type="presOf" srcId="{9C0308E3-0FCB-4A62-BAB6-1CE7B824E5D4}" destId="{55FA6410-26CD-44E9-B2BD-4F43832436DC}" srcOrd="0" destOrd="0" presId="urn:microsoft.com/office/officeart/2005/8/layout/equation2"/>
    <dgm:cxn modelId="{9BD52291-6700-4C7F-A58D-763177CDDAF9}" type="presOf" srcId="{B65AA1D3-11BF-42E3-90C9-16FE67A55B80}" destId="{461529DB-9A29-47D0-971C-3D3A5A12FB6B}" srcOrd="0" destOrd="0" presId="urn:microsoft.com/office/officeart/2005/8/layout/equation2"/>
    <dgm:cxn modelId="{A69A5B3E-568F-4356-B437-4A608C8ADFD3}" type="presParOf" srcId="{461529DB-9A29-47D0-971C-3D3A5A12FB6B}" destId="{99AF170F-6B89-4989-AC0A-226E7BA34CC8}" srcOrd="0" destOrd="0" presId="urn:microsoft.com/office/officeart/2005/8/layout/equation2"/>
    <dgm:cxn modelId="{318820A0-1F75-4511-BD45-5B388E0D929C}" type="presParOf" srcId="{99AF170F-6B89-4989-AC0A-226E7BA34CC8}" destId="{553AA63C-969E-4B2D-ADD7-D7651B682847}" srcOrd="0" destOrd="0" presId="urn:microsoft.com/office/officeart/2005/8/layout/equation2"/>
    <dgm:cxn modelId="{A35F6665-1C17-4611-B753-D2F9DBF49B98}" type="presParOf" srcId="{99AF170F-6B89-4989-AC0A-226E7BA34CC8}" destId="{45B23051-AD0C-411E-BF6A-7FFF5E903A64}" srcOrd="1" destOrd="0" presId="urn:microsoft.com/office/officeart/2005/8/layout/equation2"/>
    <dgm:cxn modelId="{C19C33EF-AEE1-496F-8F41-698CE644733C}" type="presParOf" srcId="{99AF170F-6B89-4989-AC0A-226E7BA34CC8}" destId="{99620603-4269-4D68-9DBB-3149F671B244}" srcOrd="2" destOrd="0" presId="urn:microsoft.com/office/officeart/2005/8/layout/equation2"/>
    <dgm:cxn modelId="{7974E47E-0031-4052-BC20-1B456D49B080}" type="presParOf" srcId="{99AF170F-6B89-4989-AC0A-226E7BA34CC8}" destId="{DF303C50-6895-47C0-9C61-E30113BF438F}" srcOrd="3" destOrd="0" presId="urn:microsoft.com/office/officeart/2005/8/layout/equation2"/>
    <dgm:cxn modelId="{9920E879-7F6D-4188-9A43-8A876E73421A}" type="presParOf" srcId="{99AF170F-6B89-4989-AC0A-226E7BA34CC8}" destId="{0CB27D54-F59B-4D8B-8A0B-E3BFEF77CEB6}" srcOrd="4" destOrd="0" presId="urn:microsoft.com/office/officeart/2005/8/layout/equation2"/>
    <dgm:cxn modelId="{AB48E78E-9C6D-447E-B30A-195EA637A3F1}" type="presParOf" srcId="{461529DB-9A29-47D0-971C-3D3A5A12FB6B}" destId="{084E8214-0C77-4BB8-A94B-2BDBF6DA0B33}" srcOrd="1" destOrd="0" presId="urn:microsoft.com/office/officeart/2005/8/layout/equation2"/>
    <dgm:cxn modelId="{9C3E2CFC-373C-4259-8CB1-DE4B1D44A046}" type="presParOf" srcId="{084E8214-0C77-4BB8-A94B-2BDBF6DA0B33}" destId="{68C1C8ED-4BC8-44FD-A4A0-6A138EA6A84C}" srcOrd="0" destOrd="0" presId="urn:microsoft.com/office/officeart/2005/8/layout/equation2"/>
    <dgm:cxn modelId="{C058FA2E-FE93-4B99-BF04-8E294B8E45B2}" type="presParOf" srcId="{461529DB-9A29-47D0-971C-3D3A5A12FB6B}" destId="{55FA6410-26CD-44E9-B2BD-4F43832436D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4D60B9-CFAB-4402-89FF-540DD9AB05F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ECAF34-CD20-46E1-BF6D-FA7DFC51C8B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IN" sz="3600" dirty="0" smtClean="0">
              <a:solidFill>
                <a:srgbClr val="7030A0"/>
              </a:solidFill>
            </a:rPr>
            <a:t>অবরোহ</a:t>
          </a:r>
          <a:endParaRPr lang="en-US" sz="2800" dirty="0">
            <a:solidFill>
              <a:srgbClr val="7030A0"/>
            </a:solidFill>
          </a:endParaRPr>
        </a:p>
      </dgm:t>
    </dgm:pt>
    <dgm:pt modelId="{C48FEF85-D835-4603-BF0E-1AF62EC969AC}" type="parTrans" cxnId="{5CF685C1-A72D-4249-B3BA-F6039CFBA256}">
      <dgm:prSet/>
      <dgm:spPr/>
      <dgm:t>
        <a:bodyPr/>
        <a:lstStyle/>
        <a:p>
          <a:endParaRPr lang="en-US"/>
        </a:p>
      </dgm:t>
    </dgm:pt>
    <dgm:pt modelId="{991DF30E-1AFC-4BAD-B6DF-8B03D21716F1}" type="sibTrans" cxnId="{5CF685C1-A72D-4249-B3BA-F6039CFBA256}">
      <dgm:prSet/>
      <dgm:spPr/>
      <dgm:t>
        <a:bodyPr/>
        <a:lstStyle/>
        <a:p>
          <a:endParaRPr lang="en-US"/>
        </a:p>
      </dgm:t>
    </dgm:pt>
    <dgm:pt modelId="{639BAD76-AD20-4E10-BDB7-CC7EAAD4351C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7030A0"/>
              </a:solidFill>
            </a:rPr>
            <a:t>অমাধ্যম</a:t>
          </a:r>
          <a:endParaRPr lang="en-US" sz="2800" dirty="0">
            <a:solidFill>
              <a:srgbClr val="7030A0"/>
            </a:solidFill>
          </a:endParaRPr>
        </a:p>
      </dgm:t>
    </dgm:pt>
    <dgm:pt modelId="{D317B619-165D-4DE3-831D-632509F7A90A}" type="parTrans" cxnId="{E62BBC43-46A1-47A0-AF6C-55BCE8FBC135}">
      <dgm:prSet/>
      <dgm:spPr/>
      <dgm:t>
        <a:bodyPr/>
        <a:lstStyle/>
        <a:p>
          <a:endParaRPr lang="en-US"/>
        </a:p>
      </dgm:t>
    </dgm:pt>
    <dgm:pt modelId="{BBF50E3E-49D0-4BCA-B39B-D2CD783F5F6C}" type="sibTrans" cxnId="{E62BBC43-46A1-47A0-AF6C-55BCE8FBC135}">
      <dgm:prSet/>
      <dgm:spPr/>
      <dgm:t>
        <a:bodyPr/>
        <a:lstStyle/>
        <a:p>
          <a:endParaRPr lang="en-US"/>
        </a:p>
      </dgm:t>
    </dgm:pt>
    <dgm:pt modelId="{2641CC2F-A83C-41E9-9FBD-44207EA32772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7030A0"/>
              </a:solidFill>
            </a:rPr>
            <a:t>মাধ্যম</a:t>
          </a:r>
          <a:endParaRPr lang="en-US" sz="2800" dirty="0">
            <a:solidFill>
              <a:srgbClr val="7030A0"/>
            </a:solidFill>
          </a:endParaRPr>
        </a:p>
      </dgm:t>
    </dgm:pt>
    <dgm:pt modelId="{4353E679-C79B-4AB3-824F-4E9B72226069}" type="parTrans" cxnId="{765AA3F3-EBE7-4C30-A557-146B4B55301F}">
      <dgm:prSet/>
      <dgm:spPr/>
      <dgm:t>
        <a:bodyPr/>
        <a:lstStyle/>
        <a:p>
          <a:endParaRPr lang="en-US"/>
        </a:p>
      </dgm:t>
    </dgm:pt>
    <dgm:pt modelId="{DA215277-1576-43A2-AB75-9834DD553857}" type="sibTrans" cxnId="{765AA3F3-EBE7-4C30-A557-146B4B55301F}">
      <dgm:prSet/>
      <dgm:spPr/>
      <dgm:t>
        <a:bodyPr/>
        <a:lstStyle/>
        <a:p>
          <a:endParaRPr lang="en-US"/>
        </a:p>
      </dgm:t>
    </dgm:pt>
    <dgm:pt modelId="{9A7061FE-D015-4A19-881C-B2061C7567F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IN" sz="3600" dirty="0" smtClean="0">
              <a:solidFill>
                <a:srgbClr val="7030A0"/>
              </a:solidFill>
            </a:rPr>
            <a:t>আরোহ</a:t>
          </a:r>
          <a:endParaRPr lang="en-US" sz="2800" dirty="0">
            <a:solidFill>
              <a:srgbClr val="7030A0"/>
            </a:solidFill>
          </a:endParaRPr>
        </a:p>
      </dgm:t>
    </dgm:pt>
    <dgm:pt modelId="{492E62D4-E3E8-4E27-9DF5-62B9128C855D}" type="parTrans" cxnId="{4D409B2E-2C5E-4E46-81D9-C6EBFC4AD6D8}">
      <dgm:prSet/>
      <dgm:spPr/>
      <dgm:t>
        <a:bodyPr/>
        <a:lstStyle/>
        <a:p>
          <a:endParaRPr lang="en-US"/>
        </a:p>
      </dgm:t>
    </dgm:pt>
    <dgm:pt modelId="{E783FEA1-CF12-4A3F-B89C-9AA089791285}" type="sibTrans" cxnId="{4D409B2E-2C5E-4E46-81D9-C6EBFC4AD6D8}">
      <dgm:prSet/>
      <dgm:spPr/>
      <dgm:t>
        <a:bodyPr/>
        <a:lstStyle/>
        <a:p>
          <a:endParaRPr lang="en-US"/>
        </a:p>
      </dgm:t>
    </dgm:pt>
    <dgm:pt modelId="{97C63580-D301-4928-800F-893F65B39186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7030A0"/>
              </a:solidFill>
            </a:rPr>
            <a:t>প্রকৃত</a:t>
          </a:r>
          <a:endParaRPr lang="en-US" sz="2800" dirty="0">
            <a:solidFill>
              <a:srgbClr val="7030A0"/>
            </a:solidFill>
          </a:endParaRPr>
        </a:p>
      </dgm:t>
    </dgm:pt>
    <dgm:pt modelId="{E5800761-B12E-4D7A-965F-5C31E04D034D}" type="parTrans" cxnId="{C4F8140F-5568-4775-A64D-1F7F8F47367C}">
      <dgm:prSet/>
      <dgm:spPr/>
      <dgm:t>
        <a:bodyPr/>
        <a:lstStyle/>
        <a:p>
          <a:endParaRPr lang="en-US"/>
        </a:p>
      </dgm:t>
    </dgm:pt>
    <dgm:pt modelId="{7E04AA63-6134-408E-B6C0-51D1CD96A76E}" type="sibTrans" cxnId="{C4F8140F-5568-4775-A64D-1F7F8F47367C}">
      <dgm:prSet/>
      <dgm:spPr/>
      <dgm:t>
        <a:bodyPr/>
        <a:lstStyle/>
        <a:p>
          <a:endParaRPr lang="en-US"/>
        </a:p>
      </dgm:t>
    </dgm:pt>
    <dgm:pt modelId="{6FB62F91-2854-4307-B629-AF0B54A6679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7030A0"/>
              </a:solidFill>
            </a:rPr>
            <a:t>অপ্রকৃত</a:t>
          </a:r>
          <a:endParaRPr lang="en-US" sz="2800" dirty="0">
            <a:solidFill>
              <a:srgbClr val="7030A0"/>
            </a:solidFill>
          </a:endParaRPr>
        </a:p>
      </dgm:t>
    </dgm:pt>
    <dgm:pt modelId="{425EA3D8-D0B7-4008-B45E-9E81E1E8D0AA}" type="parTrans" cxnId="{ACD4B1F7-6038-47DE-98C5-B12E22F4717A}">
      <dgm:prSet/>
      <dgm:spPr/>
      <dgm:t>
        <a:bodyPr/>
        <a:lstStyle/>
        <a:p>
          <a:endParaRPr lang="en-US"/>
        </a:p>
      </dgm:t>
    </dgm:pt>
    <dgm:pt modelId="{78D3651C-CB02-4EC0-886C-FB7436E65B00}" type="sibTrans" cxnId="{ACD4B1F7-6038-47DE-98C5-B12E22F4717A}">
      <dgm:prSet/>
      <dgm:spPr/>
      <dgm:t>
        <a:bodyPr/>
        <a:lstStyle/>
        <a:p>
          <a:endParaRPr lang="en-US"/>
        </a:p>
      </dgm:t>
    </dgm:pt>
    <dgm:pt modelId="{28BDA9CB-DB52-4B39-B968-D3797B6D96B0}" type="pres">
      <dgm:prSet presAssocID="{F64D60B9-CFAB-4402-89FF-540DD9AB05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2CA4E3-0469-41FC-B74E-2B67B4C459B7}" type="pres">
      <dgm:prSet presAssocID="{8DECAF34-CD20-46E1-BF6D-FA7DFC51C8B5}" presName="root" presStyleCnt="0"/>
      <dgm:spPr/>
    </dgm:pt>
    <dgm:pt modelId="{9ECBE1BC-9057-423F-8BCD-9DDC5BE81BA1}" type="pres">
      <dgm:prSet presAssocID="{8DECAF34-CD20-46E1-BF6D-FA7DFC51C8B5}" presName="rootComposite" presStyleCnt="0"/>
      <dgm:spPr/>
    </dgm:pt>
    <dgm:pt modelId="{588E5F87-5B13-461A-B65A-785600BF844A}" type="pres">
      <dgm:prSet presAssocID="{8DECAF34-CD20-46E1-BF6D-FA7DFC51C8B5}" presName="rootText" presStyleLbl="node1" presStyleIdx="0" presStyleCnt="2"/>
      <dgm:spPr/>
      <dgm:t>
        <a:bodyPr/>
        <a:lstStyle/>
        <a:p>
          <a:endParaRPr lang="en-US"/>
        </a:p>
      </dgm:t>
    </dgm:pt>
    <dgm:pt modelId="{22822248-0765-436F-8378-7B49BA9456C0}" type="pres">
      <dgm:prSet presAssocID="{8DECAF34-CD20-46E1-BF6D-FA7DFC51C8B5}" presName="rootConnector" presStyleLbl="node1" presStyleIdx="0" presStyleCnt="2"/>
      <dgm:spPr/>
      <dgm:t>
        <a:bodyPr/>
        <a:lstStyle/>
        <a:p>
          <a:endParaRPr lang="en-US"/>
        </a:p>
      </dgm:t>
    </dgm:pt>
    <dgm:pt modelId="{CABF70D0-82DA-4CDB-A709-7757E6B2E343}" type="pres">
      <dgm:prSet presAssocID="{8DECAF34-CD20-46E1-BF6D-FA7DFC51C8B5}" presName="childShape" presStyleCnt="0"/>
      <dgm:spPr/>
    </dgm:pt>
    <dgm:pt modelId="{3132FE12-4BBA-4CD7-8289-A88BF294D841}" type="pres">
      <dgm:prSet presAssocID="{D317B619-165D-4DE3-831D-632509F7A90A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A044B38-217F-4F48-80AC-650EDF84D539}" type="pres">
      <dgm:prSet presAssocID="{639BAD76-AD20-4E10-BDB7-CC7EAAD4351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3F89D-04A3-46DE-A181-D9067C001D18}" type="pres">
      <dgm:prSet presAssocID="{4353E679-C79B-4AB3-824F-4E9B72226069}" presName="Name13" presStyleLbl="parChTrans1D2" presStyleIdx="1" presStyleCnt="4"/>
      <dgm:spPr/>
      <dgm:t>
        <a:bodyPr/>
        <a:lstStyle/>
        <a:p>
          <a:endParaRPr lang="en-US"/>
        </a:p>
      </dgm:t>
    </dgm:pt>
    <dgm:pt modelId="{8F532089-B4CE-4543-B3B1-E671E2CC2683}" type="pres">
      <dgm:prSet presAssocID="{2641CC2F-A83C-41E9-9FBD-44207EA32772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63ED8-1784-4465-8A88-82E32361FF2D}" type="pres">
      <dgm:prSet presAssocID="{9A7061FE-D015-4A19-881C-B2061C7567F8}" presName="root" presStyleCnt="0"/>
      <dgm:spPr/>
    </dgm:pt>
    <dgm:pt modelId="{4BD8B82A-9814-4376-ABF2-D5235E161F84}" type="pres">
      <dgm:prSet presAssocID="{9A7061FE-D015-4A19-881C-B2061C7567F8}" presName="rootComposite" presStyleCnt="0"/>
      <dgm:spPr/>
    </dgm:pt>
    <dgm:pt modelId="{6289D9C9-83DC-4B0C-9C0F-AC4461960DBD}" type="pres">
      <dgm:prSet presAssocID="{9A7061FE-D015-4A19-881C-B2061C7567F8}" presName="rootText" presStyleLbl="node1" presStyleIdx="1" presStyleCnt="2"/>
      <dgm:spPr/>
      <dgm:t>
        <a:bodyPr/>
        <a:lstStyle/>
        <a:p>
          <a:endParaRPr lang="en-US"/>
        </a:p>
      </dgm:t>
    </dgm:pt>
    <dgm:pt modelId="{FC84A70F-F72F-483B-98F4-9EE679E93983}" type="pres">
      <dgm:prSet presAssocID="{9A7061FE-D015-4A19-881C-B2061C7567F8}" presName="rootConnector" presStyleLbl="node1" presStyleIdx="1" presStyleCnt="2"/>
      <dgm:spPr/>
      <dgm:t>
        <a:bodyPr/>
        <a:lstStyle/>
        <a:p>
          <a:endParaRPr lang="en-US"/>
        </a:p>
      </dgm:t>
    </dgm:pt>
    <dgm:pt modelId="{059A40B1-E53B-440C-BA47-83A1F06D1F0C}" type="pres">
      <dgm:prSet presAssocID="{9A7061FE-D015-4A19-881C-B2061C7567F8}" presName="childShape" presStyleCnt="0"/>
      <dgm:spPr/>
    </dgm:pt>
    <dgm:pt modelId="{A439995C-D51A-4ADE-A572-A689A9B3CF4E}" type="pres">
      <dgm:prSet presAssocID="{E5800761-B12E-4D7A-965F-5C31E04D034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CD88211-C13A-4EA6-A211-BF177F3983EE}" type="pres">
      <dgm:prSet presAssocID="{97C63580-D301-4928-800F-893F65B3918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AAB91-A196-4BE8-BEFA-C749A066C3CC}" type="pres">
      <dgm:prSet presAssocID="{425EA3D8-D0B7-4008-B45E-9E81E1E8D0A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6A5EA845-AC2F-4E2D-A57E-360821EFDBA7}" type="pres">
      <dgm:prSet presAssocID="{6FB62F91-2854-4307-B629-AF0B54A6679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F8140F-5568-4775-A64D-1F7F8F47367C}" srcId="{9A7061FE-D015-4A19-881C-B2061C7567F8}" destId="{97C63580-D301-4928-800F-893F65B39186}" srcOrd="0" destOrd="0" parTransId="{E5800761-B12E-4D7A-965F-5C31E04D034D}" sibTransId="{7E04AA63-6134-408E-B6C0-51D1CD96A76E}"/>
    <dgm:cxn modelId="{E62BBC43-46A1-47A0-AF6C-55BCE8FBC135}" srcId="{8DECAF34-CD20-46E1-BF6D-FA7DFC51C8B5}" destId="{639BAD76-AD20-4E10-BDB7-CC7EAAD4351C}" srcOrd="0" destOrd="0" parTransId="{D317B619-165D-4DE3-831D-632509F7A90A}" sibTransId="{BBF50E3E-49D0-4BCA-B39B-D2CD783F5F6C}"/>
    <dgm:cxn modelId="{5CF685C1-A72D-4249-B3BA-F6039CFBA256}" srcId="{F64D60B9-CFAB-4402-89FF-540DD9AB05F4}" destId="{8DECAF34-CD20-46E1-BF6D-FA7DFC51C8B5}" srcOrd="0" destOrd="0" parTransId="{C48FEF85-D835-4603-BF0E-1AF62EC969AC}" sibTransId="{991DF30E-1AFC-4BAD-B6DF-8B03D21716F1}"/>
    <dgm:cxn modelId="{ACD4B1F7-6038-47DE-98C5-B12E22F4717A}" srcId="{9A7061FE-D015-4A19-881C-B2061C7567F8}" destId="{6FB62F91-2854-4307-B629-AF0B54A66795}" srcOrd="1" destOrd="0" parTransId="{425EA3D8-D0B7-4008-B45E-9E81E1E8D0AA}" sibTransId="{78D3651C-CB02-4EC0-886C-FB7436E65B00}"/>
    <dgm:cxn modelId="{6DA410D8-E181-49B4-AC85-E6E22DF466A9}" type="presOf" srcId="{D317B619-165D-4DE3-831D-632509F7A90A}" destId="{3132FE12-4BBA-4CD7-8289-A88BF294D841}" srcOrd="0" destOrd="0" presId="urn:microsoft.com/office/officeart/2005/8/layout/hierarchy3"/>
    <dgm:cxn modelId="{583451CB-9CC0-4491-9578-F972030CA122}" type="presOf" srcId="{425EA3D8-D0B7-4008-B45E-9E81E1E8D0AA}" destId="{55AAAB91-A196-4BE8-BEFA-C749A066C3CC}" srcOrd="0" destOrd="0" presId="urn:microsoft.com/office/officeart/2005/8/layout/hierarchy3"/>
    <dgm:cxn modelId="{4D409B2E-2C5E-4E46-81D9-C6EBFC4AD6D8}" srcId="{F64D60B9-CFAB-4402-89FF-540DD9AB05F4}" destId="{9A7061FE-D015-4A19-881C-B2061C7567F8}" srcOrd="1" destOrd="0" parTransId="{492E62D4-E3E8-4E27-9DF5-62B9128C855D}" sibTransId="{E783FEA1-CF12-4A3F-B89C-9AA089791285}"/>
    <dgm:cxn modelId="{A7BBEEB6-662F-48B2-849E-EF1B28E90240}" type="presOf" srcId="{9A7061FE-D015-4A19-881C-B2061C7567F8}" destId="{6289D9C9-83DC-4B0C-9C0F-AC4461960DBD}" srcOrd="0" destOrd="0" presId="urn:microsoft.com/office/officeart/2005/8/layout/hierarchy3"/>
    <dgm:cxn modelId="{765AA3F3-EBE7-4C30-A557-146B4B55301F}" srcId="{8DECAF34-CD20-46E1-BF6D-FA7DFC51C8B5}" destId="{2641CC2F-A83C-41E9-9FBD-44207EA32772}" srcOrd="1" destOrd="0" parTransId="{4353E679-C79B-4AB3-824F-4E9B72226069}" sibTransId="{DA215277-1576-43A2-AB75-9834DD553857}"/>
    <dgm:cxn modelId="{5E3610A2-FFB9-46A4-A9B5-7CF18C45AADF}" type="presOf" srcId="{2641CC2F-A83C-41E9-9FBD-44207EA32772}" destId="{8F532089-B4CE-4543-B3B1-E671E2CC2683}" srcOrd="0" destOrd="0" presId="urn:microsoft.com/office/officeart/2005/8/layout/hierarchy3"/>
    <dgm:cxn modelId="{9C852581-70B9-49C3-93F5-698807DEB845}" type="presOf" srcId="{8DECAF34-CD20-46E1-BF6D-FA7DFC51C8B5}" destId="{22822248-0765-436F-8378-7B49BA9456C0}" srcOrd="1" destOrd="0" presId="urn:microsoft.com/office/officeart/2005/8/layout/hierarchy3"/>
    <dgm:cxn modelId="{5EA8191F-C85B-4C03-A52D-BCCE5CEA40C4}" type="presOf" srcId="{9A7061FE-D015-4A19-881C-B2061C7567F8}" destId="{FC84A70F-F72F-483B-98F4-9EE679E93983}" srcOrd="1" destOrd="0" presId="urn:microsoft.com/office/officeart/2005/8/layout/hierarchy3"/>
    <dgm:cxn modelId="{E816AA76-7347-40D3-BF0D-04FC9F45B564}" type="presOf" srcId="{F64D60B9-CFAB-4402-89FF-540DD9AB05F4}" destId="{28BDA9CB-DB52-4B39-B968-D3797B6D96B0}" srcOrd="0" destOrd="0" presId="urn:microsoft.com/office/officeart/2005/8/layout/hierarchy3"/>
    <dgm:cxn modelId="{EBB46AF7-50A6-41E3-82C8-DE4AC243B9C7}" type="presOf" srcId="{8DECAF34-CD20-46E1-BF6D-FA7DFC51C8B5}" destId="{588E5F87-5B13-461A-B65A-785600BF844A}" srcOrd="0" destOrd="0" presId="urn:microsoft.com/office/officeart/2005/8/layout/hierarchy3"/>
    <dgm:cxn modelId="{98B13DED-183B-4012-B444-EC0BC8441506}" type="presOf" srcId="{97C63580-D301-4928-800F-893F65B39186}" destId="{ACD88211-C13A-4EA6-A211-BF177F3983EE}" srcOrd="0" destOrd="0" presId="urn:microsoft.com/office/officeart/2005/8/layout/hierarchy3"/>
    <dgm:cxn modelId="{857BDDC0-D9E3-438A-8AB8-04F2D7A4118E}" type="presOf" srcId="{639BAD76-AD20-4E10-BDB7-CC7EAAD4351C}" destId="{1A044B38-217F-4F48-80AC-650EDF84D539}" srcOrd="0" destOrd="0" presId="urn:microsoft.com/office/officeart/2005/8/layout/hierarchy3"/>
    <dgm:cxn modelId="{69D0DEBE-4F7A-47E7-AEFB-93D0D9D51790}" type="presOf" srcId="{E5800761-B12E-4D7A-965F-5C31E04D034D}" destId="{A439995C-D51A-4ADE-A572-A689A9B3CF4E}" srcOrd="0" destOrd="0" presId="urn:microsoft.com/office/officeart/2005/8/layout/hierarchy3"/>
    <dgm:cxn modelId="{0CE3CAEC-5C16-485F-A7B0-341CA30EC4BB}" type="presOf" srcId="{4353E679-C79B-4AB3-824F-4E9B72226069}" destId="{7123F89D-04A3-46DE-A181-D9067C001D18}" srcOrd="0" destOrd="0" presId="urn:microsoft.com/office/officeart/2005/8/layout/hierarchy3"/>
    <dgm:cxn modelId="{6AB9966A-DD76-49C9-8331-53BBDEE8279A}" type="presOf" srcId="{6FB62F91-2854-4307-B629-AF0B54A66795}" destId="{6A5EA845-AC2F-4E2D-A57E-360821EFDBA7}" srcOrd="0" destOrd="0" presId="urn:microsoft.com/office/officeart/2005/8/layout/hierarchy3"/>
    <dgm:cxn modelId="{6E98B31E-EEE1-4022-9949-EAA25EE1D7B6}" type="presParOf" srcId="{28BDA9CB-DB52-4B39-B968-D3797B6D96B0}" destId="{D12CA4E3-0469-41FC-B74E-2B67B4C459B7}" srcOrd="0" destOrd="0" presId="urn:microsoft.com/office/officeart/2005/8/layout/hierarchy3"/>
    <dgm:cxn modelId="{8854CA17-56AC-4D23-A4F1-0E0371D70B83}" type="presParOf" srcId="{D12CA4E3-0469-41FC-B74E-2B67B4C459B7}" destId="{9ECBE1BC-9057-423F-8BCD-9DDC5BE81BA1}" srcOrd="0" destOrd="0" presId="urn:microsoft.com/office/officeart/2005/8/layout/hierarchy3"/>
    <dgm:cxn modelId="{9168E5D6-828F-4365-B1DA-BE379312E1B7}" type="presParOf" srcId="{9ECBE1BC-9057-423F-8BCD-9DDC5BE81BA1}" destId="{588E5F87-5B13-461A-B65A-785600BF844A}" srcOrd="0" destOrd="0" presId="urn:microsoft.com/office/officeart/2005/8/layout/hierarchy3"/>
    <dgm:cxn modelId="{AABDC200-5E5F-4595-8694-72BCD8845F2C}" type="presParOf" srcId="{9ECBE1BC-9057-423F-8BCD-9DDC5BE81BA1}" destId="{22822248-0765-436F-8378-7B49BA9456C0}" srcOrd="1" destOrd="0" presId="urn:microsoft.com/office/officeart/2005/8/layout/hierarchy3"/>
    <dgm:cxn modelId="{D07410AB-8816-43D7-B96B-C232CFE4308A}" type="presParOf" srcId="{D12CA4E3-0469-41FC-B74E-2B67B4C459B7}" destId="{CABF70D0-82DA-4CDB-A709-7757E6B2E343}" srcOrd="1" destOrd="0" presId="urn:microsoft.com/office/officeart/2005/8/layout/hierarchy3"/>
    <dgm:cxn modelId="{CF76FFBD-4DB5-413A-B98B-7FF6F6B49CF5}" type="presParOf" srcId="{CABF70D0-82DA-4CDB-A709-7757E6B2E343}" destId="{3132FE12-4BBA-4CD7-8289-A88BF294D841}" srcOrd="0" destOrd="0" presId="urn:microsoft.com/office/officeart/2005/8/layout/hierarchy3"/>
    <dgm:cxn modelId="{142D828B-978D-4905-95DC-5FF74909FF2C}" type="presParOf" srcId="{CABF70D0-82DA-4CDB-A709-7757E6B2E343}" destId="{1A044B38-217F-4F48-80AC-650EDF84D539}" srcOrd="1" destOrd="0" presId="urn:microsoft.com/office/officeart/2005/8/layout/hierarchy3"/>
    <dgm:cxn modelId="{D50885EF-B197-4E55-A326-FCF97BCC65D0}" type="presParOf" srcId="{CABF70D0-82DA-4CDB-A709-7757E6B2E343}" destId="{7123F89D-04A3-46DE-A181-D9067C001D18}" srcOrd="2" destOrd="0" presId="urn:microsoft.com/office/officeart/2005/8/layout/hierarchy3"/>
    <dgm:cxn modelId="{C80EBA3D-F0F2-491C-8F20-2C3E2826D2A6}" type="presParOf" srcId="{CABF70D0-82DA-4CDB-A709-7757E6B2E343}" destId="{8F532089-B4CE-4543-B3B1-E671E2CC2683}" srcOrd="3" destOrd="0" presId="urn:microsoft.com/office/officeart/2005/8/layout/hierarchy3"/>
    <dgm:cxn modelId="{0580F3FB-9F48-49F4-B583-98E50F0C4518}" type="presParOf" srcId="{28BDA9CB-DB52-4B39-B968-D3797B6D96B0}" destId="{F5C63ED8-1784-4465-8A88-82E32361FF2D}" srcOrd="1" destOrd="0" presId="urn:microsoft.com/office/officeart/2005/8/layout/hierarchy3"/>
    <dgm:cxn modelId="{5598F8B3-7EB7-44B8-966C-8A02617859F9}" type="presParOf" srcId="{F5C63ED8-1784-4465-8A88-82E32361FF2D}" destId="{4BD8B82A-9814-4376-ABF2-D5235E161F84}" srcOrd="0" destOrd="0" presId="urn:microsoft.com/office/officeart/2005/8/layout/hierarchy3"/>
    <dgm:cxn modelId="{A919BD0A-168D-4C0E-840A-9C5F4817281C}" type="presParOf" srcId="{4BD8B82A-9814-4376-ABF2-D5235E161F84}" destId="{6289D9C9-83DC-4B0C-9C0F-AC4461960DBD}" srcOrd="0" destOrd="0" presId="urn:microsoft.com/office/officeart/2005/8/layout/hierarchy3"/>
    <dgm:cxn modelId="{2CEBFBF8-0F9B-4314-A4B0-C209065CA5C4}" type="presParOf" srcId="{4BD8B82A-9814-4376-ABF2-D5235E161F84}" destId="{FC84A70F-F72F-483B-98F4-9EE679E93983}" srcOrd="1" destOrd="0" presId="urn:microsoft.com/office/officeart/2005/8/layout/hierarchy3"/>
    <dgm:cxn modelId="{B340C49C-BB25-408F-AE5F-05ABFA6F216A}" type="presParOf" srcId="{F5C63ED8-1784-4465-8A88-82E32361FF2D}" destId="{059A40B1-E53B-440C-BA47-83A1F06D1F0C}" srcOrd="1" destOrd="0" presId="urn:microsoft.com/office/officeart/2005/8/layout/hierarchy3"/>
    <dgm:cxn modelId="{A4AB3353-F3EC-4CDA-890A-B43FECFA0CC1}" type="presParOf" srcId="{059A40B1-E53B-440C-BA47-83A1F06D1F0C}" destId="{A439995C-D51A-4ADE-A572-A689A9B3CF4E}" srcOrd="0" destOrd="0" presId="urn:microsoft.com/office/officeart/2005/8/layout/hierarchy3"/>
    <dgm:cxn modelId="{B281A19C-D925-4990-AE24-585E27D4ADBE}" type="presParOf" srcId="{059A40B1-E53B-440C-BA47-83A1F06D1F0C}" destId="{ACD88211-C13A-4EA6-A211-BF177F3983EE}" srcOrd="1" destOrd="0" presId="urn:microsoft.com/office/officeart/2005/8/layout/hierarchy3"/>
    <dgm:cxn modelId="{782D81DA-6645-40E0-BEE4-3DD1DAD083BB}" type="presParOf" srcId="{059A40B1-E53B-440C-BA47-83A1F06D1F0C}" destId="{55AAAB91-A196-4BE8-BEFA-C749A066C3CC}" srcOrd="2" destOrd="0" presId="urn:microsoft.com/office/officeart/2005/8/layout/hierarchy3"/>
    <dgm:cxn modelId="{B012EC2B-F0B6-40A7-B5C8-1B4483EB429F}" type="presParOf" srcId="{059A40B1-E53B-440C-BA47-83A1F06D1F0C}" destId="{6A5EA845-AC2F-4E2D-A57E-360821EFDBA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1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2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8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9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1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6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4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4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3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4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DD144-06A6-4F2E-A4EC-B1B31C1105D2}" type="datetimeFigureOut">
              <a:rPr lang="en-US" smtClean="0"/>
              <a:t>29-Sep-19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AC74-2134-4E38-BAED-B5D78AFC1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6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48" y="232390"/>
            <a:ext cx="4718430" cy="629124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64024" y="1951630"/>
            <a:ext cx="5595582" cy="1869743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স্বাগতম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272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0303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303172" y="823174"/>
            <a:ext cx="7585656" cy="16613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00B050"/>
                </a:solidFill>
              </a:rPr>
              <a:t>যে অনুমানের সিদ্ধান্ত আশ্রয়বাক্য থেকে বেশী ব্যাপক হতে পারেনা তাকে অবরোহ অনুমান বলে?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03172" y="2803839"/>
            <a:ext cx="7585656" cy="166137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00B050"/>
                </a:solidFill>
              </a:rPr>
              <a:t>যে অনুমানের সিদ্ধান্ত আশ্রয়বাক্য থেকে বেশী ব্যাপক তাকে আরোহ অনুমান বলে।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507" y="1751527"/>
            <a:ext cx="11590986" cy="23568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b="1" dirty="0" smtClean="0">
                <a:solidFill>
                  <a:srgbClr val="7030A0"/>
                </a:solidFill>
              </a:rPr>
              <a:t>১।</a:t>
            </a:r>
            <a:r>
              <a:rPr lang="bn-IN" sz="2800" dirty="0" smtClean="0">
                <a:solidFill>
                  <a:srgbClr val="7030A0"/>
                </a:solidFill>
              </a:rPr>
              <a:t>অবরোহ অনুমানের সিদ্ধান্ত ব্যাপক কিন্তু আরোহ অনুমানের সিদ্ধান্ত ব্যাপক নয়।</a:t>
            </a:r>
          </a:p>
          <a:p>
            <a:r>
              <a:rPr lang="bn-IN" sz="2800" b="1" dirty="0" smtClean="0">
                <a:solidFill>
                  <a:srgbClr val="7030A0"/>
                </a:solidFill>
              </a:rPr>
              <a:t>২।</a:t>
            </a:r>
            <a:r>
              <a:rPr lang="bn-IN" sz="2800" dirty="0" smtClean="0">
                <a:solidFill>
                  <a:srgbClr val="7030A0"/>
                </a:solidFill>
              </a:rPr>
              <a:t>অবরোহ অনুমানের সিদ্ধান্ত বিশেষ বাক্য হতে পারে কিন্তু আরোহ অনুমানের সিদ্ধান্ত বিশেষ বাক্য হতে     পারেনা।</a:t>
            </a:r>
          </a:p>
          <a:p>
            <a:r>
              <a:rPr lang="bn-IN" sz="2800" b="1" dirty="0" smtClean="0">
                <a:solidFill>
                  <a:srgbClr val="7030A0"/>
                </a:solidFill>
              </a:rPr>
              <a:t>৩।</a:t>
            </a:r>
            <a:r>
              <a:rPr lang="bn-IN" sz="2800" dirty="0" smtClean="0">
                <a:solidFill>
                  <a:srgbClr val="7030A0"/>
                </a:solidFill>
              </a:rPr>
              <a:t>অবরোহ যুক্তির সিদ্ধান্ত এক বা একাধিক আশ্রয়বাক্যের ভিত্তিতে নিঃসৃত হয়।কিন্তু আরোহ যুক্তির সিদ্ধান্ত সাধারণত একাধিক আশ্রয়বাক্যের ভিত্তিতে অনুমিত হয়।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02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-0.00247 0.878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4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1094 0.6157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7" y="3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7485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649337" y="498144"/>
            <a:ext cx="2893325" cy="98263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00B0F0"/>
                </a:solidFill>
              </a:rPr>
              <a:t>দলীয় কাজ 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0163" y="2047741"/>
            <a:ext cx="7881871" cy="16356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‘সকল মানুষ হয় মরণশীল’-এর সিদ্ধান্ত কি হবে?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0162" y="4250316"/>
            <a:ext cx="7881871" cy="1622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‘কিছু মানুষ হয় মরণশীল’-এর সিদ্ধান্ত কি হবে?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9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382420" y="488255"/>
            <a:ext cx="20104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মূল্যায়ন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8862" y="1525624"/>
            <a:ext cx="9028090" cy="8283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অনুমান কয় প্রকার?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8862" y="2648274"/>
            <a:ext cx="9028090" cy="740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আরোহ অনুমান কয় প্রকার?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78862" y="3683357"/>
            <a:ext cx="9028090" cy="740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একাদশ শ্রেণীতে অনুমানের কোন বিষয়টি আলোচিত হয়।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78862" y="4675032"/>
            <a:ext cx="9028090" cy="7631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অনুমানের ইংরেজি শব্দ কি?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78862" y="5697903"/>
            <a:ext cx="9028090" cy="729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অবরোহ/আরোহ অনুমান কি?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01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75713" y="532263"/>
            <a:ext cx="5131558" cy="12965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</a:rPr>
              <a:t>বাড়ীর কাজ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77285" y="2730321"/>
            <a:ext cx="9144000" cy="18030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</a:rPr>
              <a:t>অনুমানের শ্রেণীকরণ সহ এর বাস্তব উপযোগীতা দেখাও।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8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BF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USER PC\Desktop\New folder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xtLst/>
        </p:spPr>
      </p:pic>
      <p:sp>
        <p:nvSpPr>
          <p:cNvPr id="2" name="Rectangle 1"/>
          <p:cNvSpPr/>
          <p:nvPr/>
        </p:nvSpPr>
        <p:spPr>
          <a:xfrm>
            <a:off x="1344059" y="5137529"/>
            <a:ext cx="17508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ধন্যবাদ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6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15952" y="641446"/>
            <a:ext cx="3289112" cy="58139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u="sng" dirty="0" smtClean="0">
                <a:solidFill>
                  <a:srgbClr val="00B0F0"/>
                </a:solidFill>
              </a:rPr>
              <a:t>পাঠ</a:t>
            </a:r>
          </a:p>
          <a:p>
            <a:pPr algn="ctr"/>
            <a:r>
              <a:rPr lang="bn-IN" sz="2800" dirty="0" smtClean="0">
                <a:solidFill>
                  <a:srgbClr val="00B0F0"/>
                </a:solidFill>
              </a:rPr>
              <a:t>বিষয়ঃযুক্তিবিদ্যা</a:t>
            </a:r>
          </a:p>
          <a:p>
            <a:pPr algn="ctr"/>
            <a:r>
              <a:rPr lang="bn-IN" sz="2800" dirty="0" smtClean="0">
                <a:solidFill>
                  <a:srgbClr val="00B0F0"/>
                </a:solidFill>
              </a:rPr>
              <a:t>বর্ষঃএকাদশ</a:t>
            </a:r>
          </a:p>
          <a:p>
            <a:pPr algn="ctr"/>
            <a:r>
              <a:rPr lang="bn-IN" sz="2800" dirty="0" smtClean="0">
                <a:solidFill>
                  <a:srgbClr val="00B0F0"/>
                </a:solidFill>
              </a:rPr>
              <a:t>অধ্যায়ঃপঞ্চম</a:t>
            </a:r>
          </a:p>
          <a:p>
            <a:pPr algn="ctr"/>
            <a:r>
              <a:rPr lang="bn-IN" sz="2800" dirty="0" smtClean="0">
                <a:solidFill>
                  <a:srgbClr val="00B0F0"/>
                </a:solidFill>
              </a:rPr>
              <a:t>সময়ঃ৫০ মিনিট</a:t>
            </a:r>
          </a:p>
          <a:p>
            <a:pPr algn="ctr"/>
            <a:r>
              <a:rPr lang="bn-IN" sz="2800" dirty="0" smtClean="0">
                <a:solidFill>
                  <a:srgbClr val="00B0F0"/>
                </a:solidFill>
              </a:rPr>
              <a:t>তারিখঃ২৯/০৯/২০১৯</a:t>
            </a:r>
          </a:p>
          <a:p>
            <a:pPr algn="ctr"/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755" y="641446"/>
            <a:ext cx="2265529" cy="257942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48496" y="4507606"/>
            <a:ext cx="3683358" cy="19477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00B050"/>
                </a:solidFill>
              </a:rPr>
              <a:t>মো.সরোয়ারই মর্তুজা</a:t>
            </a:r>
          </a:p>
          <a:p>
            <a:pPr algn="ctr"/>
            <a:r>
              <a:rPr lang="bn-IN" sz="2800" dirty="0">
                <a:solidFill>
                  <a:srgbClr val="00B050"/>
                </a:solidFill>
              </a:rPr>
              <a:t>প্রভাষক,নবাবগঞ্জ ডিগ্রি কলেজ</a:t>
            </a:r>
          </a:p>
          <a:p>
            <a:pPr algn="ctr"/>
            <a:r>
              <a:rPr lang="bn-IN" sz="2800" dirty="0">
                <a:solidFill>
                  <a:srgbClr val="00B050"/>
                </a:solidFill>
              </a:rPr>
              <a:t>নবাবগঞ্জ,দিনাজপুর</a:t>
            </a:r>
          </a:p>
          <a:p>
            <a:pPr algn="ctr"/>
            <a:r>
              <a:rPr lang="bn-IN" sz="2800" dirty="0">
                <a:solidFill>
                  <a:srgbClr val="00B050"/>
                </a:solidFill>
              </a:rPr>
              <a:t>মোবাইল.০১৭১২৫১২৭৯০</a:t>
            </a:r>
          </a:p>
          <a:p>
            <a:pPr algn="ctr"/>
            <a:r>
              <a:rPr lang="en-US" sz="1600" dirty="0" err="1">
                <a:solidFill>
                  <a:srgbClr val="00B050"/>
                </a:solidFill>
              </a:rPr>
              <a:t>email:mortuzalecnc@gmail.com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367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474300" y="407294"/>
            <a:ext cx="2627290" cy="9530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7030A0"/>
                </a:solidFill>
              </a:rPr>
              <a:t>ঐ </a:t>
            </a:r>
            <a:r>
              <a:rPr lang="bn-IN" sz="2800" dirty="0" smtClean="0">
                <a:solidFill>
                  <a:srgbClr val="7030A0"/>
                </a:solidFill>
              </a:rPr>
              <a:t>আকাশে কি উড়ছে।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74300" y="1682303"/>
            <a:ext cx="2627289" cy="965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7030A0"/>
                </a:solidFill>
              </a:rPr>
              <a:t>এই </a:t>
            </a:r>
            <a:r>
              <a:rPr lang="bn-IN" sz="2800" dirty="0" smtClean="0">
                <a:solidFill>
                  <a:srgbClr val="7030A0"/>
                </a:solidFill>
              </a:rPr>
              <a:t>ছবি দেখে </a:t>
            </a:r>
            <a:r>
              <a:rPr lang="bn-IN" sz="2800" dirty="0" smtClean="0">
                <a:solidFill>
                  <a:srgbClr val="7030A0"/>
                </a:solidFill>
              </a:rPr>
              <a:t>কি বুঝো?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74300" y="3056318"/>
            <a:ext cx="2627289" cy="10303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7030A0"/>
                </a:solidFill>
              </a:rPr>
              <a:t>কিষের ধুয়া হতে পারে?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74301" y="4545034"/>
            <a:ext cx="2627288" cy="9272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7030A0"/>
                </a:solidFill>
              </a:rPr>
              <a:t>এখান থেকে কি সিদ্ধান্ত নিতে পারি।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767791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474300" y="5795493"/>
            <a:ext cx="2627289" cy="8628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জানা থেকে অজানায় যাওয়ার প্রক্রিয়া।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430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06073" y="1803042"/>
            <a:ext cx="8242479" cy="29235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7030A0"/>
                </a:solidFill>
              </a:rPr>
              <a:t>অনুমান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3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2 2"/>
          <p:cNvSpPr/>
          <p:nvPr/>
        </p:nvSpPr>
        <p:spPr>
          <a:xfrm>
            <a:off x="1738383" y="256574"/>
            <a:ext cx="8683388" cy="2402046"/>
          </a:xfrm>
          <a:prstGeom prst="irregularSeal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</a:rPr>
              <a:t>আজকের পাঠে শিক্ষার্থীরা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4558" y="3206839"/>
            <a:ext cx="7881870" cy="8113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অনুমানের </a:t>
            </a:r>
            <a:r>
              <a:rPr lang="bn-IN" sz="2800" smtClean="0">
                <a:solidFill>
                  <a:schemeClr val="tx1"/>
                </a:solidFill>
              </a:rPr>
              <a:t>ধারণা ব্যাখ্যা </a:t>
            </a:r>
            <a:r>
              <a:rPr lang="bn-IN" sz="2800" dirty="0" smtClean="0">
                <a:solidFill>
                  <a:schemeClr val="tx1"/>
                </a:solidFill>
              </a:rPr>
              <a:t>করতে পারবে</a:t>
            </a:r>
            <a:r>
              <a:rPr lang="bn-IN" dirty="0" smtClean="0">
                <a:solidFill>
                  <a:schemeClr val="tx1"/>
                </a:solidFill>
              </a:rPr>
              <a:t>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54558" y="4352625"/>
            <a:ext cx="7881870" cy="811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অনুমানের প্রকারভেদ বর্নণা করতে পারবে।</a:t>
            </a:r>
            <a:r>
              <a:rPr lang="bn-IN" sz="2800" dirty="0" smtClean="0"/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854558" y="5498411"/>
            <a:ext cx="7881870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অবরোহ ও আরোহ অনুমানের সম্পর্ক বিশ্লেষণ করতে পারবে।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2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89209" y="412124"/>
            <a:ext cx="2859110" cy="6181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INFERENCE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2892" y="412124"/>
            <a:ext cx="2498501" cy="618186"/>
          </a:xfrm>
          <a:prstGeom prst="rect">
            <a:avLst/>
          </a:prstGeom>
          <a:solidFill>
            <a:srgbClr val="DBF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INFERECE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1223" y="412124"/>
            <a:ext cx="2897746" cy="618186"/>
          </a:xfrm>
          <a:prstGeom prst="rect">
            <a:avLst/>
          </a:prstGeom>
          <a:solidFill>
            <a:srgbClr val="D9B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ল্যাটিন=উপস্হাপন করা।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35674" y="412124"/>
            <a:ext cx="1236372" cy="6181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অনুমান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0017" y="2997556"/>
            <a:ext cx="6400800" cy="77273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F0"/>
                </a:solidFill>
              </a:rPr>
              <a:t>জানা থেকে অজানায় যাওয়ার প্রক্রিয়াকে অনুমান বলে।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9209" y="4027866"/>
            <a:ext cx="9971467" cy="21411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b="1" u="sng" dirty="0" smtClean="0">
              <a:solidFill>
                <a:srgbClr val="00B0F0"/>
              </a:solidFill>
            </a:endParaRPr>
          </a:p>
          <a:p>
            <a:pPr algn="ctr"/>
            <a:endParaRPr lang="bn-IN" sz="3600" b="1" u="sng" dirty="0">
              <a:solidFill>
                <a:srgbClr val="00B0F0"/>
              </a:solidFill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               </a:t>
            </a:r>
            <a:r>
              <a:rPr lang="bn-IN" sz="2400" dirty="0" smtClean="0">
                <a:solidFill>
                  <a:srgbClr val="00B0F0"/>
                </a:solidFill>
              </a:rPr>
              <a:t>১।অনুমান একটি মানসিক ধারণা।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         </a:t>
            </a:r>
            <a:r>
              <a:rPr lang="bn-IN" sz="2400" dirty="0" smtClean="0">
                <a:solidFill>
                  <a:srgbClr val="00B0F0"/>
                </a:solidFill>
              </a:rPr>
              <a:t>২।এক/একাধিক প্রদত্ত বাক্য</a:t>
            </a:r>
            <a:r>
              <a:rPr lang="en-US" sz="2400" dirty="0" smtClean="0">
                <a:solidFill>
                  <a:srgbClr val="00B0F0"/>
                </a:solidFill>
              </a:rPr>
              <a:t>, 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bn-IN" sz="2400" dirty="0" smtClean="0">
                <a:solidFill>
                  <a:srgbClr val="00B0F0"/>
                </a:solidFill>
              </a:rPr>
              <a:t>৩।একটি নতুন বাক্য</a:t>
            </a:r>
            <a:r>
              <a:rPr lang="en-US" sz="2400" dirty="0" smtClean="0">
                <a:solidFill>
                  <a:srgbClr val="00B0F0"/>
                </a:solidFill>
              </a:rPr>
              <a:t>,             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              </a:t>
            </a:r>
            <a:r>
              <a:rPr lang="bn-IN" sz="2400" dirty="0" smtClean="0">
                <a:solidFill>
                  <a:srgbClr val="00B0F0"/>
                </a:solidFill>
              </a:rPr>
              <a:t>৪।তাদের মধ্যে অনিবার্য সম্পর্ক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  <a:p>
            <a:pPr algn="ctr"/>
            <a:endParaRPr lang="bn-IN" sz="2400" dirty="0" smtClean="0">
              <a:solidFill>
                <a:srgbClr val="00B0F0"/>
              </a:solidFill>
            </a:endParaRPr>
          </a:p>
          <a:p>
            <a:pPr algn="ctr"/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8794" y="5112914"/>
            <a:ext cx="2112136" cy="7984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u="sng" dirty="0" smtClean="0">
                <a:solidFill>
                  <a:srgbClr val="7030A0"/>
                </a:solidFill>
              </a:rPr>
              <a:t>বৈশিষ্ট্য</a:t>
            </a:r>
            <a:r>
              <a:rPr lang="en-US" sz="4400" dirty="0" smtClean="0">
                <a:solidFill>
                  <a:srgbClr val="7030A0"/>
                </a:solidFill>
              </a:rPr>
              <a:t>: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1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-0.01341 1.085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5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4 -0.0449 L 0.01615 0.999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5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-0.01615 1.081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" y="5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-0.06574 L -0.43307 0.2497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41" y="1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90153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50965903"/>
              </p:ext>
            </p:extLst>
          </p:nvPr>
        </p:nvGraphicFramePr>
        <p:xfrm>
          <a:off x="473658" y="1376491"/>
          <a:ext cx="4063999" cy="3453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635457"/>
              </p:ext>
            </p:extLst>
          </p:nvPr>
        </p:nvGraphicFramePr>
        <p:xfrm>
          <a:off x="5306096" y="875762"/>
          <a:ext cx="5847008" cy="4391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0918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A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66866" y="300249"/>
            <a:ext cx="3543868" cy="12283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FF0000"/>
                </a:solidFill>
              </a:rPr>
              <a:t>একক কাজ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10238" y="1935893"/>
            <a:ext cx="9028090" cy="9916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অনুমান কি?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0238" y="3140066"/>
            <a:ext cx="9028090" cy="9003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অনুমানের একটি বৈশিষ্ট দেখাও।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10238" y="4252935"/>
            <a:ext cx="9028090" cy="991673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অমাধ্যম অনুমান কোথা থেকে এসেছে?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0238" y="5439547"/>
            <a:ext cx="9028090" cy="991673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প্রকৃত আরোহ কোথা থেকে এসেছে?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9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25465" y="1401068"/>
            <a:ext cx="1477853" cy="69545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প্রকৃত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6564" y="214504"/>
            <a:ext cx="2446986" cy="6954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</a:rPr>
              <a:t>অনুমান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35455" y="1177610"/>
            <a:ext cx="1204714" cy="695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7030A0"/>
                </a:solidFill>
              </a:rPr>
              <a:t>অবরোহ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80992" y="1177610"/>
            <a:ext cx="1226713" cy="6954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7030A0"/>
                </a:solidFill>
              </a:rPr>
              <a:t>আরোহ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15893" y="4347706"/>
            <a:ext cx="1549187" cy="695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7030A0"/>
                </a:solidFill>
              </a:rPr>
              <a:t>ঘটনাসংযোজন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19584" y="2718946"/>
            <a:ext cx="1567468" cy="6954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বৈজ্ঞানিক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448407" y="1401067"/>
            <a:ext cx="1249251" cy="6954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অপ্রকৃত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344083" y="5722100"/>
            <a:ext cx="1517358" cy="695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অসাধু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95005" y="5099682"/>
            <a:ext cx="1592048" cy="6954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সাদৃশ্যমান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15893" y="2352468"/>
            <a:ext cx="1549187" cy="6954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পূর্ণাঙ্গ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15893" y="3378345"/>
            <a:ext cx="1549187" cy="695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</a:rPr>
              <a:t>যুক্তিসাম্যমূলক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19584" y="3881961"/>
            <a:ext cx="1567468" cy="695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অবৈজ্ঞানিক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7705" y="1354184"/>
            <a:ext cx="4389953" cy="463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349285" y="2110821"/>
            <a:ext cx="45719" cy="37128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073032" y="2110821"/>
            <a:ext cx="45719" cy="29888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080992" y="909963"/>
            <a:ext cx="45719" cy="267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093085" y="909963"/>
            <a:ext cx="45719" cy="267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93194" y="2220798"/>
            <a:ext cx="1358644" cy="6954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মাধ্যম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70641" y="3322347"/>
            <a:ext cx="1334064" cy="6954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অমাধ্যম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flipV="1">
            <a:off x="7999931" y="5452428"/>
            <a:ext cx="3105568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365230" y="5722100"/>
            <a:ext cx="1415602" cy="69545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সাধু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47475" y="1873070"/>
            <a:ext cx="45719" cy="21447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1059779" y="5430100"/>
            <a:ext cx="45719" cy="267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059549" y="5464124"/>
            <a:ext cx="45719" cy="267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0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305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fahad</dc:creator>
  <cp:lastModifiedBy>fahad</cp:lastModifiedBy>
  <cp:revision>103</cp:revision>
  <dcterms:created xsi:type="dcterms:W3CDTF">2019-09-19T06:01:51Z</dcterms:created>
  <dcterms:modified xsi:type="dcterms:W3CDTF">2019-09-29T15:50:17Z</dcterms:modified>
</cp:coreProperties>
</file>