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83" r:id="rId4"/>
    <p:sldId id="273" r:id="rId5"/>
    <p:sldId id="281" r:id="rId6"/>
    <p:sldId id="279" r:id="rId7"/>
    <p:sldId id="278" r:id="rId8"/>
    <p:sldId id="263" r:id="rId9"/>
    <p:sldId id="266" r:id="rId10"/>
    <p:sldId id="275" r:id="rId11"/>
    <p:sldId id="274" r:id="rId12"/>
    <p:sldId id="277" r:id="rId13"/>
    <p:sldId id="27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871C2-2D56-4374-B676-EA1630BCD2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0FC8E5-0BB1-4FAF-A199-33C75380DD8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5400" dirty="0" smtClean="0">
              <a:solidFill>
                <a:srgbClr val="7030A0"/>
              </a:solidFill>
            </a:rPr>
            <a:t>বিধেয়ক</a:t>
          </a:r>
          <a:endParaRPr lang="en-US" sz="5400" dirty="0">
            <a:solidFill>
              <a:srgbClr val="7030A0"/>
            </a:solidFill>
          </a:endParaRPr>
        </a:p>
      </dgm:t>
    </dgm:pt>
    <dgm:pt modelId="{FBDEC5E8-7923-48E3-B579-CE09584D89AB}" type="parTrans" cxnId="{23EA3C07-9738-419D-A459-6969EFB9CB9C}">
      <dgm:prSet/>
      <dgm:spPr/>
      <dgm:t>
        <a:bodyPr/>
        <a:lstStyle/>
        <a:p>
          <a:endParaRPr lang="en-US"/>
        </a:p>
      </dgm:t>
    </dgm:pt>
    <dgm:pt modelId="{29438472-8763-4FBF-8461-FCE547041484}" type="sibTrans" cxnId="{23EA3C07-9738-419D-A459-6969EFB9CB9C}">
      <dgm:prSet/>
      <dgm:spPr/>
      <dgm:t>
        <a:bodyPr/>
        <a:lstStyle/>
        <a:p>
          <a:endParaRPr lang="en-US"/>
        </a:p>
      </dgm:t>
    </dgm:pt>
    <dgm:pt modelId="{5884CB47-6D6B-4D14-BBAF-08DF633DD898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IN" sz="4000" dirty="0" smtClean="0">
              <a:solidFill>
                <a:srgbClr val="00B0F0"/>
              </a:solidFill>
            </a:rPr>
            <a:t>জাতি</a:t>
          </a:r>
          <a:endParaRPr lang="en-US" sz="4000" dirty="0">
            <a:solidFill>
              <a:srgbClr val="00B0F0"/>
            </a:solidFill>
          </a:endParaRPr>
        </a:p>
      </dgm:t>
    </dgm:pt>
    <dgm:pt modelId="{CA2D219C-2C89-49A9-AC77-303668FF385B}" type="parTrans" cxnId="{883DCE77-BD8D-482B-B1EC-C204AAFF5A78}">
      <dgm:prSet/>
      <dgm:spPr/>
      <dgm:t>
        <a:bodyPr/>
        <a:lstStyle/>
        <a:p>
          <a:endParaRPr lang="en-US"/>
        </a:p>
      </dgm:t>
    </dgm:pt>
    <dgm:pt modelId="{84D6EAE4-C8B0-4461-8A07-41739CB6FD16}" type="sibTrans" cxnId="{883DCE77-BD8D-482B-B1EC-C204AAFF5A78}">
      <dgm:prSet/>
      <dgm:spPr/>
      <dgm:t>
        <a:bodyPr/>
        <a:lstStyle/>
        <a:p>
          <a:endParaRPr lang="en-US"/>
        </a:p>
      </dgm:t>
    </dgm:pt>
    <dgm:pt modelId="{6D64BAD0-2A75-4086-9FF9-95EC5ADDE14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rgbClr val="00B0F0"/>
              </a:solidFill>
            </a:rPr>
            <a:t>অবান্তর লক্ষণ</a:t>
          </a:r>
          <a:endParaRPr lang="en-US" dirty="0">
            <a:solidFill>
              <a:srgbClr val="00B0F0"/>
            </a:solidFill>
          </a:endParaRPr>
        </a:p>
      </dgm:t>
    </dgm:pt>
    <dgm:pt modelId="{C2F35E15-2EC1-4C5C-8C23-2D8C215147E7}" type="parTrans" cxnId="{F9A6F28B-73F3-4DB8-AEFD-F7A2D6F49DE5}">
      <dgm:prSet/>
      <dgm:spPr/>
      <dgm:t>
        <a:bodyPr/>
        <a:lstStyle/>
        <a:p>
          <a:endParaRPr lang="en-US"/>
        </a:p>
      </dgm:t>
    </dgm:pt>
    <dgm:pt modelId="{2BE5C3CC-7684-4CFE-8560-035DD7DBF49B}" type="sibTrans" cxnId="{F9A6F28B-73F3-4DB8-AEFD-F7A2D6F49DE5}">
      <dgm:prSet/>
      <dgm:spPr/>
      <dgm:t>
        <a:bodyPr/>
        <a:lstStyle/>
        <a:p>
          <a:endParaRPr lang="en-US"/>
        </a:p>
      </dgm:t>
    </dgm:pt>
    <dgm:pt modelId="{B7096BDD-9435-48E3-9353-CEAC223A316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>
              <a:solidFill>
                <a:srgbClr val="0070C0"/>
              </a:solidFill>
            </a:rPr>
            <a:t>উপলক্ষণ</a:t>
          </a:r>
          <a:endParaRPr lang="en-US" dirty="0">
            <a:solidFill>
              <a:srgbClr val="0070C0"/>
            </a:solidFill>
          </a:endParaRPr>
        </a:p>
      </dgm:t>
    </dgm:pt>
    <dgm:pt modelId="{EE20C30F-E53A-403F-86B8-FF778197C99A}" type="parTrans" cxnId="{8FFFF40C-5E1F-4E54-830C-E4847EB7896C}">
      <dgm:prSet/>
      <dgm:spPr/>
      <dgm:t>
        <a:bodyPr/>
        <a:lstStyle/>
        <a:p>
          <a:endParaRPr lang="en-US"/>
        </a:p>
      </dgm:t>
    </dgm:pt>
    <dgm:pt modelId="{386BCDC5-3BBA-41A8-92AF-1B0DBC132361}" type="sibTrans" cxnId="{8FFFF40C-5E1F-4E54-830C-E4847EB7896C}">
      <dgm:prSet/>
      <dgm:spPr/>
      <dgm:t>
        <a:bodyPr/>
        <a:lstStyle/>
        <a:p>
          <a:endParaRPr lang="en-US"/>
        </a:p>
      </dgm:t>
    </dgm:pt>
    <dgm:pt modelId="{BC3AA323-6E64-4A4D-86C1-3A164A5077CD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sz="4000" dirty="0" smtClean="0">
              <a:solidFill>
                <a:srgbClr val="00B0F0"/>
              </a:solidFill>
            </a:rPr>
            <a:t>লক্ষণ</a:t>
          </a:r>
          <a:endParaRPr lang="en-US" sz="4000" dirty="0">
            <a:solidFill>
              <a:srgbClr val="00B0F0"/>
            </a:solidFill>
          </a:endParaRPr>
        </a:p>
      </dgm:t>
    </dgm:pt>
    <dgm:pt modelId="{A790E89B-E0D1-465F-8AFF-B8EBD77530AB}" type="parTrans" cxnId="{A50D0BAB-AF30-42B2-ABE1-8F69268C0386}">
      <dgm:prSet/>
      <dgm:spPr/>
      <dgm:t>
        <a:bodyPr/>
        <a:lstStyle/>
        <a:p>
          <a:endParaRPr lang="en-US"/>
        </a:p>
      </dgm:t>
    </dgm:pt>
    <dgm:pt modelId="{137D0C46-8C7E-4B41-A97B-71BB732DD96E}" type="sibTrans" cxnId="{A50D0BAB-AF30-42B2-ABE1-8F69268C0386}">
      <dgm:prSet/>
      <dgm:spPr/>
      <dgm:t>
        <a:bodyPr/>
        <a:lstStyle/>
        <a:p>
          <a:endParaRPr lang="en-US"/>
        </a:p>
      </dgm:t>
    </dgm:pt>
    <dgm:pt modelId="{9D94419C-C6C3-4E2B-8D37-B1F49A2021CB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IN" sz="3600" dirty="0" smtClean="0">
              <a:solidFill>
                <a:srgbClr val="00B0F0"/>
              </a:solidFill>
            </a:rPr>
            <a:t>উপজাতি</a:t>
          </a:r>
          <a:endParaRPr lang="en-US" sz="3600" dirty="0">
            <a:solidFill>
              <a:srgbClr val="00B0F0"/>
            </a:solidFill>
          </a:endParaRPr>
        </a:p>
      </dgm:t>
    </dgm:pt>
    <dgm:pt modelId="{F05A2946-3BB5-438A-AFFD-A45E781578D5}" type="parTrans" cxnId="{005E3869-C00D-4CE5-977C-51B2428D9A05}">
      <dgm:prSet/>
      <dgm:spPr/>
      <dgm:t>
        <a:bodyPr/>
        <a:lstStyle/>
        <a:p>
          <a:endParaRPr lang="en-US"/>
        </a:p>
      </dgm:t>
    </dgm:pt>
    <dgm:pt modelId="{FB7A36A8-6493-4EBC-AD52-7ADBE2F36A4B}" type="sibTrans" cxnId="{005E3869-C00D-4CE5-977C-51B2428D9A05}">
      <dgm:prSet/>
      <dgm:spPr/>
      <dgm:t>
        <a:bodyPr/>
        <a:lstStyle/>
        <a:p>
          <a:endParaRPr lang="en-US"/>
        </a:p>
      </dgm:t>
    </dgm:pt>
    <dgm:pt modelId="{E0A2A374-0C27-4E2A-9065-969F97394FF1}" type="pres">
      <dgm:prSet presAssocID="{397871C2-2D56-4374-B676-EA1630BCD2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5DA711-C073-4548-845E-75DB0EBF1C47}" type="pres">
      <dgm:prSet presAssocID="{FD0FC8E5-0BB1-4FAF-A199-33C75380DD81}" presName="hierRoot1" presStyleCnt="0">
        <dgm:presLayoutVars>
          <dgm:hierBranch val="init"/>
        </dgm:presLayoutVars>
      </dgm:prSet>
      <dgm:spPr/>
    </dgm:pt>
    <dgm:pt modelId="{8449CAC3-9531-47AD-AF55-7AFB73A94CAD}" type="pres">
      <dgm:prSet presAssocID="{FD0FC8E5-0BB1-4FAF-A199-33C75380DD81}" presName="rootComposite1" presStyleCnt="0"/>
      <dgm:spPr/>
    </dgm:pt>
    <dgm:pt modelId="{4B52E3FB-6A7D-47CD-8BC2-EE2542859A38}" type="pres">
      <dgm:prSet presAssocID="{FD0FC8E5-0BB1-4FAF-A199-33C75380DD81}" presName="rootText1" presStyleLbl="node0" presStyleIdx="0" presStyleCnt="1" custScaleX="192095" custScaleY="105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26FB7-F01A-4D29-9FEE-1E16536661DA}" type="pres">
      <dgm:prSet presAssocID="{FD0FC8E5-0BB1-4FAF-A199-33C75380DD8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8A4DC8C-5C01-4752-94FD-27F63297A1CB}" type="pres">
      <dgm:prSet presAssocID="{FD0FC8E5-0BB1-4FAF-A199-33C75380DD81}" presName="hierChild2" presStyleCnt="0"/>
      <dgm:spPr/>
    </dgm:pt>
    <dgm:pt modelId="{C63B2F67-8BD2-4FD1-9B87-16D523B4AD01}" type="pres">
      <dgm:prSet presAssocID="{CA2D219C-2C89-49A9-AC77-303668FF385B}" presName="Name37" presStyleLbl="parChTrans1D2" presStyleIdx="0" presStyleCnt="5"/>
      <dgm:spPr/>
      <dgm:t>
        <a:bodyPr/>
        <a:lstStyle/>
        <a:p>
          <a:endParaRPr lang="en-US"/>
        </a:p>
      </dgm:t>
    </dgm:pt>
    <dgm:pt modelId="{64FF5AA6-40AB-405E-9D5F-F184136C16C4}" type="pres">
      <dgm:prSet presAssocID="{5884CB47-6D6B-4D14-BBAF-08DF633DD898}" presName="hierRoot2" presStyleCnt="0">
        <dgm:presLayoutVars>
          <dgm:hierBranch val="init"/>
        </dgm:presLayoutVars>
      </dgm:prSet>
      <dgm:spPr/>
    </dgm:pt>
    <dgm:pt modelId="{F1D28C39-BC64-4F3B-82A0-4E9D4BE8AEA3}" type="pres">
      <dgm:prSet presAssocID="{5884CB47-6D6B-4D14-BBAF-08DF633DD898}" presName="rootComposite" presStyleCnt="0"/>
      <dgm:spPr/>
    </dgm:pt>
    <dgm:pt modelId="{5C6945B0-446A-4987-A074-3BD6EC8D9D6B}" type="pres">
      <dgm:prSet presAssocID="{5884CB47-6D6B-4D14-BBAF-08DF633DD898}" presName="rootText" presStyleLbl="node2" presStyleIdx="0" presStyleCnt="5" custScaleY="71348" custLinFactNeighborX="540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3E5137-88C6-46E3-B240-46F1FC9C31DC}" type="pres">
      <dgm:prSet presAssocID="{5884CB47-6D6B-4D14-BBAF-08DF633DD898}" presName="rootConnector" presStyleLbl="node2" presStyleIdx="0" presStyleCnt="5"/>
      <dgm:spPr/>
      <dgm:t>
        <a:bodyPr/>
        <a:lstStyle/>
        <a:p>
          <a:endParaRPr lang="en-US"/>
        </a:p>
      </dgm:t>
    </dgm:pt>
    <dgm:pt modelId="{5AE369AE-2623-49D9-B056-C06D428BAA6A}" type="pres">
      <dgm:prSet presAssocID="{5884CB47-6D6B-4D14-BBAF-08DF633DD898}" presName="hierChild4" presStyleCnt="0"/>
      <dgm:spPr/>
    </dgm:pt>
    <dgm:pt modelId="{81E82279-D265-4D99-B9F6-F06985CBF414}" type="pres">
      <dgm:prSet presAssocID="{5884CB47-6D6B-4D14-BBAF-08DF633DD898}" presName="hierChild5" presStyleCnt="0"/>
      <dgm:spPr/>
    </dgm:pt>
    <dgm:pt modelId="{39ECA956-3063-42EE-B203-A0D81E7FF62E}" type="pres">
      <dgm:prSet presAssocID="{F05A2946-3BB5-438A-AFFD-A45E781578D5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CA0F2F-8397-4A86-905C-24D0197C4506}" type="pres">
      <dgm:prSet presAssocID="{9D94419C-C6C3-4E2B-8D37-B1F49A2021CB}" presName="hierRoot2" presStyleCnt="0">
        <dgm:presLayoutVars>
          <dgm:hierBranch val="init"/>
        </dgm:presLayoutVars>
      </dgm:prSet>
      <dgm:spPr/>
    </dgm:pt>
    <dgm:pt modelId="{951ACC42-1708-44CF-B56F-1043CC0672E2}" type="pres">
      <dgm:prSet presAssocID="{9D94419C-C6C3-4E2B-8D37-B1F49A2021CB}" presName="rootComposite" presStyleCnt="0"/>
      <dgm:spPr/>
    </dgm:pt>
    <dgm:pt modelId="{7661560B-6CB9-462E-81D4-20CE7ABA0F90}" type="pres">
      <dgm:prSet presAssocID="{9D94419C-C6C3-4E2B-8D37-B1F49A2021CB}" presName="rootText" presStyleLbl="node2" presStyleIdx="1" presStyleCnt="5" custScaleY="81767" custLinFactNeighborX="520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336E61-E846-4E1E-96D4-F18E9C041090}" type="pres">
      <dgm:prSet presAssocID="{9D94419C-C6C3-4E2B-8D37-B1F49A2021CB}" presName="rootConnector" presStyleLbl="node2" presStyleIdx="1" presStyleCnt="5"/>
      <dgm:spPr/>
      <dgm:t>
        <a:bodyPr/>
        <a:lstStyle/>
        <a:p>
          <a:endParaRPr lang="en-US"/>
        </a:p>
      </dgm:t>
    </dgm:pt>
    <dgm:pt modelId="{2D3693B1-89D2-456B-997A-A3F0F5D83633}" type="pres">
      <dgm:prSet presAssocID="{9D94419C-C6C3-4E2B-8D37-B1F49A2021CB}" presName="hierChild4" presStyleCnt="0"/>
      <dgm:spPr/>
    </dgm:pt>
    <dgm:pt modelId="{D9677FF1-D324-4798-BE24-30C6A25A49C8}" type="pres">
      <dgm:prSet presAssocID="{9D94419C-C6C3-4E2B-8D37-B1F49A2021CB}" presName="hierChild5" presStyleCnt="0"/>
      <dgm:spPr/>
    </dgm:pt>
    <dgm:pt modelId="{DC087313-662F-4189-B6BE-26FF0F2853AC}" type="pres">
      <dgm:prSet presAssocID="{A790E89B-E0D1-465F-8AFF-B8EBD77530AB}" presName="Name37" presStyleLbl="parChTrans1D2" presStyleIdx="2" presStyleCnt="5"/>
      <dgm:spPr/>
      <dgm:t>
        <a:bodyPr/>
        <a:lstStyle/>
        <a:p>
          <a:endParaRPr lang="en-US"/>
        </a:p>
      </dgm:t>
    </dgm:pt>
    <dgm:pt modelId="{8BDF841E-1A60-4013-8D88-269EEDEA59CD}" type="pres">
      <dgm:prSet presAssocID="{BC3AA323-6E64-4A4D-86C1-3A164A5077CD}" presName="hierRoot2" presStyleCnt="0">
        <dgm:presLayoutVars>
          <dgm:hierBranch val="init"/>
        </dgm:presLayoutVars>
      </dgm:prSet>
      <dgm:spPr/>
    </dgm:pt>
    <dgm:pt modelId="{3753D3A3-5AAA-4465-ABA8-5A7D57A92801}" type="pres">
      <dgm:prSet presAssocID="{BC3AA323-6E64-4A4D-86C1-3A164A5077CD}" presName="rootComposite" presStyleCnt="0"/>
      <dgm:spPr/>
    </dgm:pt>
    <dgm:pt modelId="{7BBDEBEF-EA25-4909-B36E-D0AB4A124B08}" type="pres">
      <dgm:prSet presAssocID="{BC3AA323-6E64-4A4D-86C1-3A164A5077CD}" presName="rootText" presStyleLbl="node2" presStyleIdx="2" presStyleCnt="5" custScaleY="76559" custLinFactNeighborX="82047" custLinFactNeighborY="23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EBCEC-26E3-4447-A409-00256B3F9724}" type="pres">
      <dgm:prSet presAssocID="{BC3AA323-6E64-4A4D-86C1-3A164A5077CD}" presName="rootConnector" presStyleLbl="node2" presStyleIdx="2" presStyleCnt="5"/>
      <dgm:spPr/>
      <dgm:t>
        <a:bodyPr/>
        <a:lstStyle/>
        <a:p>
          <a:endParaRPr lang="en-US"/>
        </a:p>
      </dgm:t>
    </dgm:pt>
    <dgm:pt modelId="{5EF12617-5284-42AB-B3AA-D6757B7A2F91}" type="pres">
      <dgm:prSet presAssocID="{BC3AA323-6E64-4A4D-86C1-3A164A5077CD}" presName="hierChild4" presStyleCnt="0"/>
      <dgm:spPr/>
    </dgm:pt>
    <dgm:pt modelId="{F1C9A96B-C188-45B1-BF52-C015780E1641}" type="pres">
      <dgm:prSet presAssocID="{BC3AA323-6E64-4A4D-86C1-3A164A5077CD}" presName="hierChild5" presStyleCnt="0"/>
      <dgm:spPr/>
    </dgm:pt>
    <dgm:pt modelId="{823DD99E-13CA-4FFE-92B4-5B6FBCE31619}" type="pres">
      <dgm:prSet presAssocID="{C2F35E15-2EC1-4C5C-8C23-2D8C215147E7}" presName="Name37" presStyleLbl="parChTrans1D2" presStyleIdx="3" presStyleCnt="5"/>
      <dgm:spPr/>
      <dgm:t>
        <a:bodyPr/>
        <a:lstStyle/>
        <a:p>
          <a:endParaRPr lang="en-US"/>
        </a:p>
      </dgm:t>
    </dgm:pt>
    <dgm:pt modelId="{E7C72BEB-57A1-4945-8FD0-A425D5C78041}" type="pres">
      <dgm:prSet presAssocID="{6D64BAD0-2A75-4086-9FF9-95EC5ADDE144}" presName="hierRoot2" presStyleCnt="0">
        <dgm:presLayoutVars>
          <dgm:hierBranch val="init"/>
        </dgm:presLayoutVars>
      </dgm:prSet>
      <dgm:spPr/>
    </dgm:pt>
    <dgm:pt modelId="{B7C2FDC9-8F44-475C-9837-A64D14C5A5E0}" type="pres">
      <dgm:prSet presAssocID="{6D64BAD0-2A75-4086-9FF9-95EC5ADDE144}" presName="rootComposite" presStyleCnt="0"/>
      <dgm:spPr/>
    </dgm:pt>
    <dgm:pt modelId="{90542A17-60BE-4BFE-A364-FE8607D755FB}" type="pres">
      <dgm:prSet presAssocID="{6D64BAD0-2A75-4086-9FF9-95EC5ADDE144}" presName="rootText" presStyleLbl="node2" presStyleIdx="3" presStyleCnt="5" custScaleY="94746" custLinFactX="-20686" custLinFactY="18535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2EAD12-8E5E-4BDB-A270-80F279BDECEC}" type="pres">
      <dgm:prSet presAssocID="{6D64BAD0-2A75-4086-9FF9-95EC5ADDE144}" presName="rootConnector" presStyleLbl="node2" presStyleIdx="3" presStyleCnt="5"/>
      <dgm:spPr/>
      <dgm:t>
        <a:bodyPr/>
        <a:lstStyle/>
        <a:p>
          <a:endParaRPr lang="en-US"/>
        </a:p>
      </dgm:t>
    </dgm:pt>
    <dgm:pt modelId="{AFA50327-C996-46B4-BEFA-680572768E59}" type="pres">
      <dgm:prSet presAssocID="{6D64BAD0-2A75-4086-9FF9-95EC5ADDE144}" presName="hierChild4" presStyleCnt="0"/>
      <dgm:spPr/>
    </dgm:pt>
    <dgm:pt modelId="{D168BFA5-FB3F-4B56-AF3C-8971E2328A55}" type="pres">
      <dgm:prSet presAssocID="{6D64BAD0-2A75-4086-9FF9-95EC5ADDE144}" presName="hierChild5" presStyleCnt="0"/>
      <dgm:spPr/>
    </dgm:pt>
    <dgm:pt modelId="{5ADAC8DA-FB30-4848-8EAE-CB7D4310991C}" type="pres">
      <dgm:prSet presAssocID="{EE20C30F-E53A-403F-86B8-FF778197C99A}" presName="Name37" presStyleLbl="parChTrans1D2" presStyleIdx="4" presStyleCnt="5"/>
      <dgm:spPr/>
      <dgm:t>
        <a:bodyPr/>
        <a:lstStyle/>
        <a:p>
          <a:endParaRPr lang="en-US"/>
        </a:p>
      </dgm:t>
    </dgm:pt>
    <dgm:pt modelId="{BF54028A-4474-404B-98F2-923A63875845}" type="pres">
      <dgm:prSet presAssocID="{B7096BDD-9435-48E3-9353-CEAC223A3160}" presName="hierRoot2" presStyleCnt="0">
        <dgm:presLayoutVars>
          <dgm:hierBranch val="init"/>
        </dgm:presLayoutVars>
      </dgm:prSet>
      <dgm:spPr/>
    </dgm:pt>
    <dgm:pt modelId="{88D0183B-F3A7-4630-8DCC-49C6D04732CB}" type="pres">
      <dgm:prSet presAssocID="{B7096BDD-9435-48E3-9353-CEAC223A3160}" presName="rootComposite" presStyleCnt="0"/>
      <dgm:spPr/>
    </dgm:pt>
    <dgm:pt modelId="{204A9897-DD54-4E57-BCEA-6AB1F86B0B82}" type="pres">
      <dgm:prSet presAssocID="{B7096BDD-9435-48E3-9353-CEAC223A3160}" presName="rootText" presStyleLbl="node2" presStyleIdx="4" presStyleCnt="5" custScaleY="70926" custLinFactNeighborX="-37760" custLinFactNeighborY="236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1A476A-A016-4454-B3E1-FE913F0A0981}" type="pres">
      <dgm:prSet presAssocID="{B7096BDD-9435-48E3-9353-CEAC223A3160}" presName="rootConnector" presStyleLbl="node2" presStyleIdx="4" presStyleCnt="5"/>
      <dgm:spPr/>
      <dgm:t>
        <a:bodyPr/>
        <a:lstStyle/>
        <a:p>
          <a:endParaRPr lang="en-US"/>
        </a:p>
      </dgm:t>
    </dgm:pt>
    <dgm:pt modelId="{380680BD-DDE3-4DF0-87BC-9DEFF18C820A}" type="pres">
      <dgm:prSet presAssocID="{B7096BDD-9435-48E3-9353-CEAC223A3160}" presName="hierChild4" presStyleCnt="0"/>
      <dgm:spPr/>
    </dgm:pt>
    <dgm:pt modelId="{4B7A598F-F177-4F43-A183-1C6D7885C0B5}" type="pres">
      <dgm:prSet presAssocID="{B7096BDD-9435-48E3-9353-CEAC223A3160}" presName="hierChild5" presStyleCnt="0"/>
      <dgm:spPr/>
    </dgm:pt>
    <dgm:pt modelId="{55EECF39-4FC9-4951-880B-2587745192BF}" type="pres">
      <dgm:prSet presAssocID="{FD0FC8E5-0BB1-4FAF-A199-33C75380DD81}" presName="hierChild3" presStyleCnt="0"/>
      <dgm:spPr/>
    </dgm:pt>
  </dgm:ptLst>
  <dgm:cxnLst>
    <dgm:cxn modelId="{A50D0BAB-AF30-42B2-ABE1-8F69268C0386}" srcId="{FD0FC8E5-0BB1-4FAF-A199-33C75380DD81}" destId="{BC3AA323-6E64-4A4D-86C1-3A164A5077CD}" srcOrd="2" destOrd="0" parTransId="{A790E89B-E0D1-465F-8AFF-B8EBD77530AB}" sibTransId="{137D0C46-8C7E-4B41-A97B-71BB732DD96E}"/>
    <dgm:cxn modelId="{7DF4B64A-E892-493E-BD31-CDBA21C2477E}" type="presOf" srcId="{FD0FC8E5-0BB1-4FAF-A199-33C75380DD81}" destId="{36826FB7-F01A-4D29-9FEE-1E16536661DA}" srcOrd="1" destOrd="0" presId="urn:microsoft.com/office/officeart/2005/8/layout/orgChart1"/>
    <dgm:cxn modelId="{68C723D4-4E69-4F8E-A567-6B0F51B46FCC}" type="presOf" srcId="{9D94419C-C6C3-4E2B-8D37-B1F49A2021CB}" destId="{7661560B-6CB9-462E-81D4-20CE7ABA0F90}" srcOrd="0" destOrd="0" presId="urn:microsoft.com/office/officeart/2005/8/layout/orgChart1"/>
    <dgm:cxn modelId="{BB79796E-C9F2-4CB1-9EE9-BF6BA662EC9C}" type="presOf" srcId="{B7096BDD-9435-48E3-9353-CEAC223A3160}" destId="{FD1A476A-A016-4454-B3E1-FE913F0A0981}" srcOrd="1" destOrd="0" presId="urn:microsoft.com/office/officeart/2005/8/layout/orgChart1"/>
    <dgm:cxn modelId="{6E767553-8190-414B-A922-80EB84DCA33D}" type="presOf" srcId="{FD0FC8E5-0BB1-4FAF-A199-33C75380DD81}" destId="{4B52E3FB-6A7D-47CD-8BC2-EE2542859A38}" srcOrd="0" destOrd="0" presId="urn:microsoft.com/office/officeart/2005/8/layout/orgChart1"/>
    <dgm:cxn modelId="{092E9FC5-E454-46B0-9D41-C5975C8C04B9}" type="presOf" srcId="{A790E89B-E0D1-465F-8AFF-B8EBD77530AB}" destId="{DC087313-662F-4189-B6BE-26FF0F2853AC}" srcOrd="0" destOrd="0" presId="urn:microsoft.com/office/officeart/2005/8/layout/orgChart1"/>
    <dgm:cxn modelId="{F9A6F28B-73F3-4DB8-AEFD-F7A2D6F49DE5}" srcId="{FD0FC8E5-0BB1-4FAF-A199-33C75380DD81}" destId="{6D64BAD0-2A75-4086-9FF9-95EC5ADDE144}" srcOrd="3" destOrd="0" parTransId="{C2F35E15-2EC1-4C5C-8C23-2D8C215147E7}" sibTransId="{2BE5C3CC-7684-4CFE-8560-035DD7DBF49B}"/>
    <dgm:cxn modelId="{CCCFF11E-6DB6-46A4-A6F4-05A8E6F1A870}" type="presOf" srcId="{397871C2-2D56-4374-B676-EA1630BCD295}" destId="{E0A2A374-0C27-4E2A-9065-969F97394FF1}" srcOrd="0" destOrd="0" presId="urn:microsoft.com/office/officeart/2005/8/layout/orgChart1"/>
    <dgm:cxn modelId="{28F5BDB3-1263-407D-AC2C-77CEE9937E7B}" type="presOf" srcId="{BC3AA323-6E64-4A4D-86C1-3A164A5077CD}" destId="{3F1EBCEC-26E3-4447-A409-00256B3F9724}" srcOrd="1" destOrd="0" presId="urn:microsoft.com/office/officeart/2005/8/layout/orgChart1"/>
    <dgm:cxn modelId="{CDFD28A3-F673-4F4C-8FAE-8C47CF0BCDBC}" type="presOf" srcId="{F05A2946-3BB5-438A-AFFD-A45E781578D5}" destId="{39ECA956-3063-42EE-B203-A0D81E7FF62E}" srcOrd="0" destOrd="0" presId="urn:microsoft.com/office/officeart/2005/8/layout/orgChart1"/>
    <dgm:cxn modelId="{883DCE77-BD8D-482B-B1EC-C204AAFF5A78}" srcId="{FD0FC8E5-0BB1-4FAF-A199-33C75380DD81}" destId="{5884CB47-6D6B-4D14-BBAF-08DF633DD898}" srcOrd="0" destOrd="0" parTransId="{CA2D219C-2C89-49A9-AC77-303668FF385B}" sibTransId="{84D6EAE4-C8B0-4461-8A07-41739CB6FD16}"/>
    <dgm:cxn modelId="{2B1D1CC3-5649-4857-8B33-1715866B5705}" type="presOf" srcId="{EE20C30F-E53A-403F-86B8-FF778197C99A}" destId="{5ADAC8DA-FB30-4848-8EAE-CB7D4310991C}" srcOrd="0" destOrd="0" presId="urn:microsoft.com/office/officeart/2005/8/layout/orgChart1"/>
    <dgm:cxn modelId="{8FFFF40C-5E1F-4E54-830C-E4847EB7896C}" srcId="{FD0FC8E5-0BB1-4FAF-A199-33C75380DD81}" destId="{B7096BDD-9435-48E3-9353-CEAC223A3160}" srcOrd="4" destOrd="0" parTransId="{EE20C30F-E53A-403F-86B8-FF778197C99A}" sibTransId="{386BCDC5-3BBA-41A8-92AF-1B0DBC132361}"/>
    <dgm:cxn modelId="{005E3869-C00D-4CE5-977C-51B2428D9A05}" srcId="{FD0FC8E5-0BB1-4FAF-A199-33C75380DD81}" destId="{9D94419C-C6C3-4E2B-8D37-B1F49A2021CB}" srcOrd="1" destOrd="0" parTransId="{F05A2946-3BB5-438A-AFFD-A45E781578D5}" sibTransId="{FB7A36A8-6493-4EBC-AD52-7ADBE2F36A4B}"/>
    <dgm:cxn modelId="{70668F62-228F-4945-A433-C48AAE13CB63}" type="presOf" srcId="{9D94419C-C6C3-4E2B-8D37-B1F49A2021CB}" destId="{26336E61-E846-4E1E-96D4-F18E9C041090}" srcOrd="1" destOrd="0" presId="urn:microsoft.com/office/officeart/2005/8/layout/orgChart1"/>
    <dgm:cxn modelId="{8B542516-2B02-4B34-9483-DF7E3C5AD313}" type="presOf" srcId="{5884CB47-6D6B-4D14-BBAF-08DF633DD898}" destId="{703E5137-88C6-46E3-B240-46F1FC9C31DC}" srcOrd="1" destOrd="0" presId="urn:microsoft.com/office/officeart/2005/8/layout/orgChart1"/>
    <dgm:cxn modelId="{23EA3C07-9738-419D-A459-6969EFB9CB9C}" srcId="{397871C2-2D56-4374-B676-EA1630BCD295}" destId="{FD0FC8E5-0BB1-4FAF-A199-33C75380DD81}" srcOrd="0" destOrd="0" parTransId="{FBDEC5E8-7923-48E3-B579-CE09584D89AB}" sibTransId="{29438472-8763-4FBF-8461-FCE547041484}"/>
    <dgm:cxn modelId="{D647AD93-AA26-444D-8F30-25047484BDAB}" type="presOf" srcId="{6D64BAD0-2A75-4086-9FF9-95EC5ADDE144}" destId="{CC2EAD12-8E5E-4BDB-A270-80F279BDECEC}" srcOrd="1" destOrd="0" presId="urn:microsoft.com/office/officeart/2005/8/layout/orgChart1"/>
    <dgm:cxn modelId="{550109C5-4DC8-49B0-B7A0-631FDCB52020}" type="presOf" srcId="{CA2D219C-2C89-49A9-AC77-303668FF385B}" destId="{C63B2F67-8BD2-4FD1-9B87-16D523B4AD01}" srcOrd="0" destOrd="0" presId="urn:microsoft.com/office/officeart/2005/8/layout/orgChart1"/>
    <dgm:cxn modelId="{659E88E6-FF0D-4D61-8CA8-FAE05E3DD6F4}" type="presOf" srcId="{5884CB47-6D6B-4D14-BBAF-08DF633DD898}" destId="{5C6945B0-446A-4987-A074-3BD6EC8D9D6B}" srcOrd="0" destOrd="0" presId="urn:microsoft.com/office/officeart/2005/8/layout/orgChart1"/>
    <dgm:cxn modelId="{1DBA34E5-6F94-4D33-A341-B82CBC707F21}" type="presOf" srcId="{C2F35E15-2EC1-4C5C-8C23-2D8C215147E7}" destId="{823DD99E-13CA-4FFE-92B4-5B6FBCE31619}" srcOrd="0" destOrd="0" presId="urn:microsoft.com/office/officeart/2005/8/layout/orgChart1"/>
    <dgm:cxn modelId="{2527671E-38F4-4EA1-A607-D3426FB77FD2}" type="presOf" srcId="{B7096BDD-9435-48E3-9353-CEAC223A3160}" destId="{204A9897-DD54-4E57-BCEA-6AB1F86B0B82}" srcOrd="0" destOrd="0" presId="urn:microsoft.com/office/officeart/2005/8/layout/orgChart1"/>
    <dgm:cxn modelId="{F81C45F2-38BA-4708-BA4F-6E793F3A6C16}" type="presOf" srcId="{6D64BAD0-2A75-4086-9FF9-95EC5ADDE144}" destId="{90542A17-60BE-4BFE-A364-FE8607D755FB}" srcOrd="0" destOrd="0" presId="urn:microsoft.com/office/officeart/2005/8/layout/orgChart1"/>
    <dgm:cxn modelId="{87FB6B31-52F3-4A98-9834-2E005D52AD8D}" type="presOf" srcId="{BC3AA323-6E64-4A4D-86C1-3A164A5077CD}" destId="{7BBDEBEF-EA25-4909-B36E-D0AB4A124B08}" srcOrd="0" destOrd="0" presId="urn:microsoft.com/office/officeart/2005/8/layout/orgChart1"/>
    <dgm:cxn modelId="{4C5F7CC9-0C7A-43B1-9E15-82BF31E51423}" type="presParOf" srcId="{E0A2A374-0C27-4E2A-9065-969F97394FF1}" destId="{E25DA711-C073-4548-845E-75DB0EBF1C47}" srcOrd="0" destOrd="0" presId="urn:microsoft.com/office/officeart/2005/8/layout/orgChart1"/>
    <dgm:cxn modelId="{09AED695-4F24-43F6-9EDF-3129182810C7}" type="presParOf" srcId="{E25DA711-C073-4548-845E-75DB0EBF1C47}" destId="{8449CAC3-9531-47AD-AF55-7AFB73A94CAD}" srcOrd="0" destOrd="0" presId="urn:microsoft.com/office/officeart/2005/8/layout/orgChart1"/>
    <dgm:cxn modelId="{A3A997EE-6D1E-4DFD-9AD8-2FCD99D894F3}" type="presParOf" srcId="{8449CAC3-9531-47AD-AF55-7AFB73A94CAD}" destId="{4B52E3FB-6A7D-47CD-8BC2-EE2542859A38}" srcOrd="0" destOrd="0" presId="urn:microsoft.com/office/officeart/2005/8/layout/orgChart1"/>
    <dgm:cxn modelId="{4F8DB5C3-3C0B-4BE6-A44C-CFF9B7DF44FC}" type="presParOf" srcId="{8449CAC3-9531-47AD-AF55-7AFB73A94CAD}" destId="{36826FB7-F01A-4D29-9FEE-1E16536661DA}" srcOrd="1" destOrd="0" presId="urn:microsoft.com/office/officeart/2005/8/layout/orgChart1"/>
    <dgm:cxn modelId="{776E1F32-0AC1-497C-AF42-490400788E09}" type="presParOf" srcId="{E25DA711-C073-4548-845E-75DB0EBF1C47}" destId="{98A4DC8C-5C01-4752-94FD-27F63297A1CB}" srcOrd="1" destOrd="0" presId="urn:microsoft.com/office/officeart/2005/8/layout/orgChart1"/>
    <dgm:cxn modelId="{4BE08C7C-D069-4D4A-A5D6-7CC03ABC046C}" type="presParOf" srcId="{98A4DC8C-5C01-4752-94FD-27F63297A1CB}" destId="{C63B2F67-8BD2-4FD1-9B87-16D523B4AD01}" srcOrd="0" destOrd="0" presId="urn:microsoft.com/office/officeart/2005/8/layout/orgChart1"/>
    <dgm:cxn modelId="{154CAF62-0750-4A6B-8A36-C85EF1EBFBDB}" type="presParOf" srcId="{98A4DC8C-5C01-4752-94FD-27F63297A1CB}" destId="{64FF5AA6-40AB-405E-9D5F-F184136C16C4}" srcOrd="1" destOrd="0" presId="urn:microsoft.com/office/officeart/2005/8/layout/orgChart1"/>
    <dgm:cxn modelId="{508F25AE-E7A4-4BC8-A121-02288DA6648A}" type="presParOf" srcId="{64FF5AA6-40AB-405E-9D5F-F184136C16C4}" destId="{F1D28C39-BC64-4F3B-82A0-4E9D4BE8AEA3}" srcOrd="0" destOrd="0" presId="urn:microsoft.com/office/officeart/2005/8/layout/orgChart1"/>
    <dgm:cxn modelId="{8924C2D5-5EE4-4B91-A0AC-49CAF6C9EC6D}" type="presParOf" srcId="{F1D28C39-BC64-4F3B-82A0-4E9D4BE8AEA3}" destId="{5C6945B0-446A-4987-A074-3BD6EC8D9D6B}" srcOrd="0" destOrd="0" presId="urn:microsoft.com/office/officeart/2005/8/layout/orgChart1"/>
    <dgm:cxn modelId="{4670C0F3-4C64-4EC2-AD2A-2B24C3B3B899}" type="presParOf" srcId="{F1D28C39-BC64-4F3B-82A0-4E9D4BE8AEA3}" destId="{703E5137-88C6-46E3-B240-46F1FC9C31DC}" srcOrd="1" destOrd="0" presId="urn:microsoft.com/office/officeart/2005/8/layout/orgChart1"/>
    <dgm:cxn modelId="{597A7CE7-B3E4-44A6-BD79-AFC61533099C}" type="presParOf" srcId="{64FF5AA6-40AB-405E-9D5F-F184136C16C4}" destId="{5AE369AE-2623-49D9-B056-C06D428BAA6A}" srcOrd="1" destOrd="0" presId="urn:microsoft.com/office/officeart/2005/8/layout/orgChart1"/>
    <dgm:cxn modelId="{0DA77496-4CD3-4726-BEDA-B926DA548731}" type="presParOf" srcId="{64FF5AA6-40AB-405E-9D5F-F184136C16C4}" destId="{81E82279-D265-4D99-B9F6-F06985CBF414}" srcOrd="2" destOrd="0" presId="urn:microsoft.com/office/officeart/2005/8/layout/orgChart1"/>
    <dgm:cxn modelId="{A1C49D68-6150-4C07-ADBB-F42C4E69946B}" type="presParOf" srcId="{98A4DC8C-5C01-4752-94FD-27F63297A1CB}" destId="{39ECA956-3063-42EE-B203-A0D81E7FF62E}" srcOrd="2" destOrd="0" presId="urn:microsoft.com/office/officeart/2005/8/layout/orgChart1"/>
    <dgm:cxn modelId="{B0E15C0C-61CD-424A-985A-36BC22016D38}" type="presParOf" srcId="{98A4DC8C-5C01-4752-94FD-27F63297A1CB}" destId="{54CA0F2F-8397-4A86-905C-24D0197C4506}" srcOrd="3" destOrd="0" presId="urn:microsoft.com/office/officeart/2005/8/layout/orgChart1"/>
    <dgm:cxn modelId="{DA0BC3CE-7A6C-46BD-8ABF-67CCEC15BD00}" type="presParOf" srcId="{54CA0F2F-8397-4A86-905C-24D0197C4506}" destId="{951ACC42-1708-44CF-B56F-1043CC0672E2}" srcOrd="0" destOrd="0" presId="urn:microsoft.com/office/officeart/2005/8/layout/orgChart1"/>
    <dgm:cxn modelId="{863CD149-05CD-4324-89DA-8A8D3CAED957}" type="presParOf" srcId="{951ACC42-1708-44CF-B56F-1043CC0672E2}" destId="{7661560B-6CB9-462E-81D4-20CE7ABA0F90}" srcOrd="0" destOrd="0" presId="urn:microsoft.com/office/officeart/2005/8/layout/orgChart1"/>
    <dgm:cxn modelId="{E0BCF939-0652-44D3-8F73-000DC8F7BDA2}" type="presParOf" srcId="{951ACC42-1708-44CF-B56F-1043CC0672E2}" destId="{26336E61-E846-4E1E-96D4-F18E9C041090}" srcOrd="1" destOrd="0" presId="urn:microsoft.com/office/officeart/2005/8/layout/orgChart1"/>
    <dgm:cxn modelId="{FE2FA519-C968-48A5-A343-22D0FFFA7471}" type="presParOf" srcId="{54CA0F2F-8397-4A86-905C-24D0197C4506}" destId="{2D3693B1-89D2-456B-997A-A3F0F5D83633}" srcOrd="1" destOrd="0" presId="urn:microsoft.com/office/officeart/2005/8/layout/orgChart1"/>
    <dgm:cxn modelId="{D1C632D3-A5C3-4FAC-AA65-72735614C978}" type="presParOf" srcId="{54CA0F2F-8397-4A86-905C-24D0197C4506}" destId="{D9677FF1-D324-4798-BE24-30C6A25A49C8}" srcOrd="2" destOrd="0" presId="urn:microsoft.com/office/officeart/2005/8/layout/orgChart1"/>
    <dgm:cxn modelId="{CD04B6E2-5C54-4ABB-9EEB-932B49077211}" type="presParOf" srcId="{98A4DC8C-5C01-4752-94FD-27F63297A1CB}" destId="{DC087313-662F-4189-B6BE-26FF0F2853AC}" srcOrd="4" destOrd="0" presId="urn:microsoft.com/office/officeart/2005/8/layout/orgChart1"/>
    <dgm:cxn modelId="{9E2FF513-B41A-4F41-AD57-12E9052FA67F}" type="presParOf" srcId="{98A4DC8C-5C01-4752-94FD-27F63297A1CB}" destId="{8BDF841E-1A60-4013-8D88-269EEDEA59CD}" srcOrd="5" destOrd="0" presId="urn:microsoft.com/office/officeart/2005/8/layout/orgChart1"/>
    <dgm:cxn modelId="{2D7F5143-102C-4818-9D24-96F1C7DE8D92}" type="presParOf" srcId="{8BDF841E-1A60-4013-8D88-269EEDEA59CD}" destId="{3753D3A3-5AAA-4465-ABA8-5A7D57A92801}" srcOrd="0" destOrd="0" presId="urn:microsoft.com/office/officeart/2005/8/layout/orgChart1"/>
    <dgm:cxn modelId="{04DB0B59-7969-4058-95FE-A46F21DAACD9}" type="presParOf" srcId="{3753D3A3-5AAA-4465-ABA8-5A7D57A92801}" destId="{7BBDEBEF-EA25-4909-B36E-D0AB4A124B08}" srcOrd="0" destOrd="0" presId="urn:microsoft.com/office/officeart/2005/8/layout/orgChart1"/>
    <dgm:cxn modelId="{B8748D24-6ACD-4338-A4E0-5901E501315F}" type="presParOf" srcId="{3753D3A3-5AAA-4465-ABA8-5A7D57A92801}" destId="{3F1EBCEC-26E3-4447-A409-00256B3F9724}" srcOrd="1" destOrd="0" presId="urn:microsoft.com/office/officeart/2005/8/layout/orgChart1"/>
    <dgm:cxn modelId="{EAF4C844-BE3F-43B6-BD2D-AE6AB7EDB41A}" type="presParOf" srcId="{8BDF841E-1A60-4013-8D88-269EEDEA59CD}" destId="{5EF12617-5284-42AB-B3AA-D6757B7A2F91}" srcOrd="1" destOrd="0" presId="urn:microsoft.com/office/officeart/2005/8/layout/orgChart1"/>
    <dgm:cxn modelId="{3C284BB9-CDC7-4BF1-9254-147200BD3F9F}" type="presParOf" srcId="{8BDF841E-1A60-4013-8D88-269EEDEA59CD}" destId="{F1C9A96B-C188-45B1-BF52-C015780E1641}" srcOrd="2" destOrd="0" presId="urn:microsoft.com/office/officeart/2005/8/layout/orgChart1"/>
    <dgm:cxn modelId="{60EFDDF0-AC14-400F-9EDE-4A1456F2BB52}" type="presParOf" srcId="{98A4DC8C-5C01-4752-94FD-27F63297A1CB}" destId="{823DD99E-13CA-4FFE-92B4-5B6FBCE31619}" srcOrd="6" destOrd="0" presId="urn:microsoft.com/office/officeart/2005/8/layout/orgChart1"/>
    <dgm:cxn modelId="{0FDC7467-5AB1-4E4C-82F7-EAA2BBD6809F}" type="presParOf" srcId="{98A4DC8C-5C01-4752-94FD-27F63297A1CB}" destId="{E7C72BEB-57A1-4945-8FD0-A425D5C78041}" srcOrd="7" destOrd="0" presId="urn:microsoft.com/office/officeart/2005/8/layout/orgChart1"/>
    <dgm:cxn modelId="{90CEE9ED-519C-40AF-BEB0-1E8B0693B293}" type="presParOf" srcId="{E7C72BEB-57A1-4945-8FD0-A425D5C78041}" destId="{B7C2FDC9-8F44-475C-9837-A64D14C5A5E0}" srcOrd="0" destOrd="0" presId="urn:microsoft.com/office/officeart/2005/8/layout/orgChart1"/>
    <dgm:cxn modelId="{3975FB8B-D164-4104-BF0C-FE41DD0E9100}" type="presParOf" srcId="{B7C2FDC9-8F44-475C-9837-A64D14C5A5E0}" destId="{90542A17-60BE-4BFE-A364-FE8607D755FB}" srcOrd="0" destOrd="0" presId="urn:microsoft.com/office/officeart/2005/8/layout/orgChart1"/>
    <dgm:cxn modelId="{D4DE7289-E357-4EF7-9791-43842681CBAE}" type="presParOf" srcId="{B7C2FDC9-8F44-475C-9837-A64D14C5A5E0}" destId="{CC2EAD12-8E5E-4BDB-A270-80F279BDECEC}" srcOrd="1" destOrd="0" presId="urn:microsoft.com/office/officeart/2005/8/layout/orgChart1"/>
    <dgm:cxn modelId="{CBBBA3F5-854A-41AD-9525-0C65B9C2EB57}" type="presParOf" srcId="{E7C72BEB-57A1-4945-8FD0-A425D5C78041}" destId="{AFA50327-C996-46B4-BEFA-680572768E59}" srcOrd="1" destOrd="0" presId="urn:microsoft.com/office/officeart/2005/8/layout/orgChart1"/>
    <dgm:cxn modelId="{F3F633B0-18CC-470A-9554-272AE7FD4BED}" type="presParOf" srcId="{E7C72BEB-57A1-4945-8FD0-A425D5C78041}" destId="{D168BFA5-FB3F-4B56-AF3C-8971E2328A55}" srcOrd="2" destOrd="0" presId="urn:microsoft.com/office/officeart/2005/8/layout/orgChart1"/>
    <dgm:cxn modelId="{6413B563-F2DD-4CBE-AB60-AED2D888B979}" type="presParOf" srcId="{98A4DC8C-5C01-4752-94FD-27F63297A1CB}" destId="{5ADAC8DA-FB30-4848-8EAE-CB7D4310991C}" srcOrd="8" destOrd="0" presId="urn:microsoft.com/office/officeart/2005/8/layout/orgChart1"/>
    <dgm:cxn modelId="{DB66BF0F-5739-4633-8A60-17D7BF1BF314}" type="presParOf" srcId="{98A4DC8C-5C01-4752-94FD-27F63297A1CB}" destId="{BF54028A-4474-404B-98F2-923A63875845}" srcOrd="9" destOrd="0" presId="urn:microsoft.com/office/officeart/2005/8/layout/orgChart1"/>
    <dgm:cxn modelId="{E2C14CA0-CDC7-42B4-990D-E23176FB9199}" type="presParOf" srcId="{BF54028A-4474-404B-98F2-923A63875845}" destId="{88D0183B-F3A7-4630-8DCC-49C6D04732CB}" srcOrd="0" destOrd="0" presId="urn:microsoft.com/office/officeart/2005/8/layout/orgChart1"/>
    <dgm:cxn modelId="{D155C93D-B1B9-4496-B217-D82DB7A71AAB}" type="presParOf" srcId="{88D0183B-F3A7-4630-8DCC-49C6D04732CB}" destId="{204A9897-DD54-4E57-BCEA-6AB1F86B0B82}" srcOrd="0" destOrd="0" presId="urn:microsoft.com/office/officeart/2005/8/layout/orgChart1"/>
    <dgm:cxn modelId="{BAC7EC18-5344-4EDF-8178-02B9F6269D9F}" type="presParOf" srcId="{88D0183B-F3A7-4630-8DCC-49C6D04732CB}" destId="{FD1A476A-A016-4454-B3E1-FE913F0A0981}" srcOrd="1" destOrd="0" presId="urn:microsoft.com/office/officeart/2005/8/layout/orgChart1"/>
    <dgm:cxn modelId="{9078417A-30B2-4D69-92DF-48C726D08EF1}" type="presParOf" srcId="{BF54028A-4474-404B-98F2-923A63875845}" destId="{380680BD-DDE3-4DF0-87BC-9DEFF18C820A}" srcOrd="1" destOrd="0" presId="urn:microsoft.com/office/officeart/2005/8/layout/orgChart1"/>
    <dgm:cxn modelId="{8CC66B40-DECE-4B5C-8483-DCDD442B343C}" type="presParOf" srcId="{BF54028A-4474-404B-98F2-923A63875845}" destId="{4B7A598F-F177-4F43-A183-1C6D7885C0B5}" srcOrd="2" destOrd="0" presId="urn:microsoft.com/office/officeart/2005/8/layout/orgChart1"/>
    <dgm:cxn modelId="{8A78AD8D-48D8-459D-B665-13B01AAFF3AC}" type="presParOf" srcId="{E25DA711-C073-4548-845E-75DB0EBF1C47}" destId="{55EECF39-4FC9-4951-880B-2587745192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4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5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8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6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8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1114-4E95-40A4-9481-FC77312FF26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8D5A-8402-41AB-9FD7-E9AD0A55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0418" y="2402390"/>
            <a:ext cx="5595582" cy="18697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48" y="0"/>
            <a:ext cx="5062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6" y="210089"/>
            <a:ext cx="2595982" cy="1459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2543971"/>
            <a:ext cx="2459224" cy="1377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57" y="210090"/>
            <a:ext cx="3028950" cy="145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57" y="3486274"/>
            <a:ext cx="3254196" cy="1459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4" y="4796192"/>
            <a:ext cx="2046036" cy="1365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3184" y="1887656"/>
            <a:ext cx="1790163" cy="437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জাতি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440" y="6291020"/>
            <a:ext cx="1999524" cy="437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অবান্তর লক্ষণ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9697" y="4139878"/>
            <a:ext cx="1790163" cy="4378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উপজাতি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39189" y="5041175"/>
            <a:ext cx="1790163" cy="437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উপলক্ষণ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5673" y="1833468"/>
            <a:ext cx="1790163" cy="437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লক্ষণ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2491" y="313800"/>
            <a:ext cx="4185633" cy="178545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00" dirty="0" smtClean="0">
                <a:solidFill>
                  <a:srgbClr val="0070C0"/>
                </a:solidFill>
              </a:rPr>
              <a:t>দুটি শ্রেণীবাচক পদ এমনভাবে সম্পর্কযুক্ত যে একটির ব্যাপকতা </a:t>
            </a:r>
            <a:r>
              <a:rPr lang="bn-IN" sz="1600" dirty="0">
                <a:solidFill>
                  <a:srgbClr val="0070C0"/>
                </a:solidFill>
              </a:rPr>
              <a:t>বেশি অন্যটির </a:t>
            </a:r>
            <a:r>
              <a:rPr lang="bn-IN" sz="1600" dirty="0" smtClean="0">
                <a:solidFill>
                  <a:srgbClr val="0070C0"/>
                </a:solidFill>
              </a:rPr>
              <a:t>ব্যাপকতা কম,এরূপক্ষেত্রে কম ব্যাপকতা সম্পন্ন পদটির তুলনায় বেশী ব্যাপকতা সম্পন্ন পদটি জাতি।</a:t>
            </a:r>
          </a:p>
          <a:p>
            <a:pPr algn="ctr"/>
            <a:r>
              <a:rPr lang="bn-IN" sz="1600" b="1" dirty="0" smtClean="0">
                <a:solidFill>
                  <a:srgbClr val="FF0000"/>
                </a:solidFill>
              </a:rPr>
              <a:t>জীব</a:t>
            </a:r>
            <a:r>
              <a:rPr lang="bn-IN" sz="1600" dirty="0" smtClean="0">
                <a:solidFill>
                  <a:srgbClr val="0070C0"/>
                </a:solidFill>
              </a:rPr>
              <a:t>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8942" y="4945408"/>
            <a:ext cx="4185633" cy="134561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00" dirty="0">
                <a:solidFill>
                  <a:srgbClr val="0070C0"/>
                </a:solidFill>
              </a:rPr>
              <a:t>জাত্যর্থের অংশ </a:t>
            </a:r>
            <a:r>
              <a:rPr lang="bn-IN" sz="1600" dirty="0" smtClean="0">
                <a:solidFill>
                  <a:srgbClr val="0070C0"/>
                </a:solidFill>
              </a:rPr>
              <a:t>নয়</a:t>
            </a:r>
            <a:r>
              <a:rPr lang="bn-IN" sz="1600" dirty="0">
                <a:solidFill>
                  <a:srgbClr val="0070C0"/>
                </a:solidFill>
              </a:rPr>
              <a:t> </a:t>
            </a:r>
            <a:r>
              <a:rPr lang="bn-IN" sz="1600" dirty="0" smtClean="0">
                <a:solidFill>
                  <a:srgbClr val="0070C0"/>
                </a:solidFill>
              </a:rPr>
              <a:t>জাত্যর্থ থেকে আসেওনা তাকে অবান্তর লক্ষণ বলে।</a:t>
            </a:r>
          </a:p>
          <a:p>
            <a:pPr algn="ctr"/>
            <a:r>
              <a:rPr lang="bn-IN" sz="1600" b="1" dirty="0" smtClean="0">
                <a:solidFill>
                  <a:srgbClr val="FF0000"/>
                </a:solidFill>
              </a:rPr>
              <a:t>হাস্যপ্রিয়তা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3622" y="2530590"/>
            <a:ext cx="4185633" cy="160928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00" dirty="0">
                <a:solidFill>
                  <a:srgbClr val="0070C0"/>
                </a:solidFill>
              </a:rPr>
              <a:t>দুটি শ্রেণীবাচক পদ এমনভাবে সম্পর্কযুক্ত যে একটির </a:t>
            </a:r>
            <a:r>
              <a:rPr lang="bn-IN" sz="1600" dirty="0" smtClean="0">
                <a:solidFill>
                  <a:srgbClr val="0070C0"/>
                </a:solidFill>
              </a:rPr>
              <a:t>ব্যাপকতা কম  অন্যটির</a:t>
            </a:r>
            <a:r>
              <a:rPr lang="bn-IN" sz="1600" dirty="0">
                <a:solidFill>
                  <a:srgbClr val="0070C0"/>
                </a:solidFill>
              </a:rPr>
              <a:t> ব্যাপকতা </a:t>
            </a:r>
            <a:r>
              <a:rPr lang="bn-IN" sz="1600" dirty="0" smtClean="0">
                <a:solidFill>
                  <a:srgbClr val="0070C0"/>
                </a:solidFill>
              </a:rPr>
              <a:t> বেশি  এরূপক্ষেত্রে</a:t>
            </a:r>
            <a:r>
              <a:rPr lang="bn-IN" sz="1600" dirty="0">
                <a:solidFill>
                  <a:srgbClr val="0070C0"/>
                </a:solidFill>
              </a:rPr>
              <a:t> বেশি </a:t>
            </a:r>
            <a:r>
              <a:rPr lang="bn-IN" sz="1600" dirty="0" smtClean="0">
                <a:solidFill>
                  <a:srgbClr val="0070C0"/>
                </a:solidFill>
              </a:rPr>
              <a:t> </a:t>
            </a:r>
            <a:r>
              <a:rPr lang="bn-IN" sz="1600" dirty="0">
                <a:solidFill>
                  <a:srgbClr val="0070C0"/>
                </a:solidFill>
              </a:rPr>
              <a:t>ব্যাপকতা </a:t>
            </a:r>
            <a:r>
              <a:rPr lang="bn-IN" sz="1600" dirty="0" smtClean="0">
                <a:solidFill>
                  <a:srgbClr val="0070C0"/>
                </a:solidFill>
              </a:rPr>
              <a:t>সম্পন্ন </a:t>
            </a:r>
            <a:r>
              <a:rPr lang="bn-IN" sz="1600" dirty="0">
                <a:solidFill>
                  <a:srgbClr val="0070C0"/>
                </a:solidFill>
              </a:rPr>
              <a:t>পদটির তুলনায় </a:t>
            </a:r>
            <a:r>
              <a:rPr lang="bn-IN" sz="1600" dirty="0" smtClean="0">
                <a:solidFill>
                  <a:srgbClr val="0070C0"/>
                </a:solidFill>
              </a:rPr>
              <a:t>কম </a:t>
            </a:r>
            <a:r>
              <a:rPr lang="bn-IN" sz="1600" dirty="0">
                <a:solidFill>
                  <a:srgbClr val="0070C0"/>
                </a:solidFill>
              </a:rPr>
              <a:t>ব্যাপকতা সম্পন্ন পদটি </a:t>
            </a:r>
            <a:r>
              <a:rPr lang="bn-IN" sz="1600" dirty="0" smtClean="0">
                <a:solidFill>
                  <a:srgbClr val="0070C0"/>
                </a:solidFill>
              </a:rPr>
              <a:t>উপজাতি।</a:t>
            </a:r>
          </a:p>
          <a:p>
            <a:pPr algn="ctr"/>
            <a:r>
              <a:rPr lang="bn-IN" sz="1600" b="1" dirty="0" smtClean="0">
                <a:solidFill>
                  <a:srgbClr val="FF0000"/>
                </a:solidFill>
              </a:rPr>
              <a:t>মানুষ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63657" y="2372534"/>
            <a:ext cx="3741231" cy="96128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400" dirty="0" smtClean="0">
                <a:solidFill>
                  <a:srgbClr val="0070C0"/>
                </a:solidFill>
              </a:rPr>
              <a:t>যে গুণ একটি উপজাতিকে অন্যান্য উপজাতি থেকে পৃথক করে তাই লক্ষণ/বিভেদক লক্ষণ।</a:t>
            </a:r>
          </a:p>
          <a:p>
            <a:pPr algn="ctr"/>
            <a:r>
              <a:rPr lang="bn-IN" sz="1400" b="1" dirty="0" smtClean="0">
                <a:solidFill>
                  <a:srgbClr val="0070C0"/>
                </a:solidFill>
              </a:rPr>
              <a:t> </a:t>
            </a:r>
            <a:r>
              <a:rPr lang="bn-IN" sz="1400" b="1" dirty="0">
                <a:solidFill>
                  <a:srgbClr val="FF0000"/>
                </a:solidFill>
              </a:rPr>
              <a:t>বুদ্ধিবৃত্তি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3021" y="5574824"/>
            <a:ext cx="4022501" cy="113072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00" dirty="0" smtClean="0">
                <a:solidFill>
                  <a:srgbClr val="0070C0"/>
                </a:solidFill>
              </a:rPr>
              <a:t>জাত্যর্থের অংশ নয় কিন্তু অনিবার্যভাবে আসে তাকে উপলক্ষণ বলে।</a:t>
            </a:r>
          </a:p>
          <a:p>
            <a:pPr algn="ctr"/>
            <a:r>
              <a:rPr lang="bn-IN" sz="1600" b="1" dirty="0" smtClean="0">
                <a:solidFill>
                  <a:srgbClr val="FF0000"/>
                </a:solidFill>
              </a:rPr>
              <a:t>বিচার ক্ষমতা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12901" y="540913"/>
            <a:ext cx="5550795" cy="1803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</a:rPr>
              <a:t>দলীয় কাজ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6992" y="3232597"/>
            <a:ext cx="5666704" cy="1159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(ক)জাতি উপজাতির সম্পর্ক দেখাও।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2648" y="4997002"/>
            <a:ext cx="5666704" cy="11590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(খ)উদাহরণসহ লক্ষণ ব্যাখ্যা কর।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0479" y="502276"/>
            <a:ext cx="5074276" cy="17000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</a:rPr>
              <a:t>মূল্যায়ন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9262" y="2616020"/>
            <a:ext cx="6516710" cy="6718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বিধেয় কি?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9262" y="3726285"/>
            <a:ext cx="6516710" cy="672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বিধেয়ক কি?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9262" y="4660005"/>
            <a:ext cx="6516710" cy="6466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অবান্তর লক্ষণ কি?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9262" y="5769735"/>
            <a:ext cx="6516710" cy="6710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চিত্রের মাধ্যমে পরিফিরির ছক দেখাও।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35628" y="605307"/>
            <a:ext cx="5100034" cy="16484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বাড়ীর কাজ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341" y="3129566"/>
            <a:ext cx="10174309" cy="220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</a:rPr>
              <a:t>পরমতম জাতির সংজ্ঞা দেওয়া কি সম্ভব?কেন ব্যখ্যা কর।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USER PC\Desktop\New folder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914400" y="3657600"/>
            <a:ext cx="33227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ধন্যবাদ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5" y="641446"/>
            <a:ext cx="2265529" cy="25794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62930" y="0"/>
            <a:ext cx="4529070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u="sng" dirty="0">
                <a:solidFill>
                  <a:srgbClr val="7030A0"/>
                </a:solidFill>
              </a:rPr>
              <a:t>পাঠ</a:t>
            </a:r>
          </a:p>
          <a:p>
            <a:pPr algn="ctr"/>
            <a:r>
              <a:rPr lang="bn-IN" dirty="0">
                <a:solidFill>
                  <a:srgbClr val="7030A0"/>
                </a:solidFill>
              </a:rPr>
              <a:t>বিষয়ঃযুক্তিবিদ্যা</a:t>
            </a:r>
          </a:p>
          <a:p>
            <a:pPr algn="ctr"/>
            <a:r>
              <a:rPr lang="bn-IN" dirty="0">
                <a:solidFill>
                  <a:srgbClr val="7030A0"/>
                </a:solidFill>
              </a:rPr>
              <a:t>বর্ষঃপ্রথম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অধ্যায়ঃচতুর্থ</a:t>
            </a:r>
            <a:endParaRPr lang="bn-IN" dirty="0">
              <a:solidFill>
                <a:srgbClr val="7030A0"/>
              </a:solidFill>
            </a:endParaRPr>
          </a:p>
          <a:p>
            <a:pPr algn="ctr"/>
            <a:r>
              <a:rPr lang="bn-IN" dirty="0">
                <a:solidFill>
                  <a:srgbClr val="7030A0"/>
                </a:solidFill>
              </a:rPr>
              <a:t>সময়ঃ৫০ মিনিট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তারিখঃ২৪/০৯/২০১৯</a:t>
            </a:r>
            <a:endParaRPr lang="bn-IN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6524" y="3606086"/>
            <a:ext cx="4778062" cy="3251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7030A0"/>
                </a:solidFill>
              </a:rPr>
              <a:t>মো.সরোয়ারই মর্তুজা</a:t>
            </a:r>
          </a:p>
          <a:p>
            <a:pPr algn="ctr"/>
            <a:r>
              <a:rPr lang="bn-IN" dirty="0">
                <a:solidFill>
                  <a:srgbClr val="7030A0"/>
                </a:solidFill>
              </a:rPr>
              <a:t>প্রভাষক,নবাবগঞ্জ ডিগ্রি কলেজ</a:t>
            </a:r>
          </a:p>
          <a:p>
            <a:pPr algn="ctr"/>
            <a:r>
              <a:rPr lang="bn-IN" dirty="0">
                <a:solidFill>
                  <a:srgbClr val="7030A0"/>
                </a:solidFill>
              </a:rPr>
              <a:t>নবাবগঞ্জ,দিনাজপুর</a:t>
            </a:r>
          </a:p>
          <a:p>
            <a:pPr algn="ctr"/>
            <a:r>
              <a:rPr lang="bn-IN" dirty="0">
                <a:solidFill>
                  <a:srgbClr val="7030A0"/>
                </a:solidFill>
              </a:rPr>
              <a:t>মোবাইল.০১৭১২৫১২৭৯০</a:t>
            </a:r>
          </a:p>
          <a:p>
            <a:pPr algn="ctr"/>
            <a:r>
              <a:rPr lang="en-US" sz="1100" dirty="0" err="1">
                <a:solidFill>
                  <a:srgbClr val="7030A0"/>
                </a:solidFill>
              </a:rPr>
              <a:t>email:mortuzalecnc@gmail.com</a:t>
            </a:r>
            <a:endParaRPr lang="en-US" sz="1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0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553792"/>
            <a:ext cx="1842216" cy="17901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78829" y="553791"/>
            <a:ext cx="3000778" cy="1790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</a:rPr>
              <a:t>সাদা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8349" y="3850783"/>
            <a:ext cx="6220496" cy="27238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বিধেয়ক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0565" y="553791"/>
            <a:ext cx="1828263" cy="17901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</a:rPr>
              <a:t>হয়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5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6211 0.5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14726 0.5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64804 0.899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4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8501" y="1571223"/>
            <a:ext cx="6954592" cy="32325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</a:rPr>
              <a:t>বিধেয়ক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1380" y="2271207"/>
            <a:ext cx="7199290" cy="10386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বিধেয়কের ধারণা ব্যখ্যা করতে পারবে।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1380" y="3837904"/>
            <a:ext cx="7199290" cy="11827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বিধেয় ও বিধেয়কের মধ্যে তুলনা করতে পারবে।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1380" y="5147256"/>
            <a:ext cx="7199290" cy="13651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বিভিন্ন প্রকার বিধেয়কের বর্ণ্না করতে পারবে।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3303639" y="121076"/>
            <a:ext cx="5429434" cy="2029055"/>
          </a:xfrm>
          <a:prstGeom prst="irregularSeal2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</a:rPr>
              <a:t>এই পাঠে শিক্ষার্থীরা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83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553792"/>
            <a:ext cx="1842216" cy="17901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78829" y="553791"/>
            <a:ext cx="3000778" cy="1790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</a:rPr>
              <a:t>সাদা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8349" y="3850783"/>
            <a:ext cx="6220496" cy="27238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বিধেয়ক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0565" y="553791"/>
            <a:ext cx="1828263" cy="17901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</a:rPr>
              <a:t>হয়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6211 0.5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14726 0.5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64804 0.899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4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8879" y="528034"/>
            <a:ext cx="9124682" cy="1313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বিধেয় একটি পদ কিন্তু বিধেয়ক পদ নয়।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997" y="2144332"/>
            <a:ext cx="9124682" cy="1313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বিধেয় সদার্থক ও নঞার্থক হতে পারে কিন্তু বিধেয়ক সদার্থক।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3119" y="3760630"/>
            <a:ext cx="9124682" cy="13136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বিধেয় বিশেষ/একক কিন্তু বিধেয়ক সার্বিক।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0238" y="5261020"/>
            <a:ext cx="9124682" cy="126856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বিধেয় অসংখ্য পদ কিন্তু বিধেয়ক পাঁচ প্রকার।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58355" y="502276"/>
            <a:ext cx="5718220" cy="19189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</a:rPr>
              <a:t>একক কাজ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0321" y="2807594"/>
            <a:ext cx="7109138" cy="10045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বিধেয়/বিধেয়কের সংখ্যা বেশী?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0321" y="4223195"/>
            <a:ext cx="7109138" cy="89078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বিধেয়ক কত প্রকার?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0321" y="5483715"/>
            <a:ext cx="7109138" cy="100455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বিধেয়ক কি নঞার্থক হতে পারে?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85121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172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239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</dc:creator>
  <cp:lastModifiedBy>fahad</cp:lastModifiedBy>
  <cp:revision>63</cp:revision>
  <dcterms:created xsi:type="dcterms:W3CDTF">2019-09-23T14:18:06Z</dcterms:created>
  <dcterms:modified xsi:type="dcterms:W3CDTF">2019-10-24T14:22:11Z</dcterms:modified>
</cp:coreProperties>
</file>