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erennial_Sunflower_hd_wallpap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28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00B0F0"/>
                </a:solidFill>
              </a:rPr>
              <a:t>সবাইকে ফুলের শুভেচ্ছা</a:t>
            </a:r>
            <a:endParaRPr lang="en-US" sz="7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533400" y="304800"/>
            <a:ext cx="8229600" cy="2286000"/>
          </a:xfrm>
          <a:prstGeom prst="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</a:rPr>
              <a:t>একক কাজ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533400" y="3352800"/>
            <a:ext cx="8229600" cy="25908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bn-IN" sz="6600" dirty="0" smtClean="0">
                <a:solidFill>
                  <a:schemeClr val="tx1"/>
                </a:solidFill>
              </a:rPr>
              <a:t>ছিনতাই কাকে বলে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ijack201801191511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1150" cy="6705600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d060982e1f19f72f877abe9cd0fed-5b3774e1561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6786" cy="6858000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-998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705600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28600" y="228600"/>
            <a:ext cx="8610600" cy="1981200"/>
          </a:xfrm>
          <a:prstGeom prst="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জোড়ায় কাজ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381000" y="3200400"/>
            <a:ext cx="8153400" cy="29718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bn-IN" sz="4000" dirty="0" smtClean="0">
                <a:solidFill>
                  <a:schemeClr val="tx1"/>
                </a:solidFill>
              </a:rPr>
              <a:t>ছিনতাইয়ের কুফল গুলো বর্ননা কর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intai--taka-sm201804161441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02624" cy="6858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-998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ijack201801191511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hoto-1555160842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28600" y="228600"/>
            <a:ext cx="8534400" cy="1676400"/>
          </a:xfrm>
          <a:prstGeom prst="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</a:rPr>
              <a:t>দলগত কাজ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0" y="2590800"/>
            <a:ext cx="8991600" cy="3048000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4000" dirty="0" smtClean="0">
                <a:solidFill>
                  <a:schemeClr val="tx1"/>
                </a:solidFill>
              </a:rPr>
              <a:t>সমাজ থেকে কীভাবে ছিনতাই প্রতিকার করা যায় তা ব্যাখ্যা কর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448800" cy="68580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solidFill>
                  <a:schemeClr val="tx1"/>
                </a:solidFill>
              </a:rPr>
              <a:t>নামঃমোহাম্মদ ওছমান বেগ</a:t>
            </a:r>
          </a:p>
          <a:p>
            <a:r>
              <a:rPr lang="bn-IN" sz="4400" dirty="0" smtClean="0">
                <a:solidFill>
                  <a:schemeClr val="tx1"/>
                </a:solidFill>
              </a:rPr>
              <a:t>সহকারী শিক্ষক,</a:t>
            </a:r>
          </a:p>
          <a:p>
            <a:r>
              <a:rPr lang="bn-IN" sz="4400" dirty="0" smtClean="0">
                <a:solidFill>
                  <a:schemeClr val="tx1"/>
                </a:solidFill>
              </a:rPr>
              <a:t>বুড়িচং হাজী ফজর আলী উচ্চ বিদ্যালয়, বুড়িচং ,কুমিল্লা।</a:t>
            </a:r>
          </a:p>
          <a:p>
            <a:r>
              <a:rPr lang="bn-IN" sz="4400" dirty="0" smtClean="0">
                <a:solidFill>
                  <a:schemeClr val="tx1"/>
                </a:solidFill>
              </a:rPr>
              <a:t>মোবাইল-০১৮১৫৪০১৫৭৫</a:t>
            </a:r>
          </a:p>
        </p:txBody>
      </p:sp>
      <p:pic>
        <p:nvPicPr>
          <p:cNvPr id="3" name="Picture 2" descr="72681614_971533383194537_377285834980510924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762000"/>
            <a:ext cx="1828800" cy="1905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d060982e1f19f72f877abe9cd0fed-5b3774e1561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6786" cy="6858000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914400" y="304800"/>
            <a:ext cx="7315200" cy="198120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মূল্যায়ন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609600" y="2590800"/>
            <a:ext cx="7620000" cy="39624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bn-IN" sz="4400" dirty="0" smtClean="0">
                <a:solidFill>
                  <a:schemeClr val="tx1"/>
                </a:solidFill>
              </a:rPr>
              <a:t>ছিনতাই কি</a:t>
            </a:r>
          </a:p>
          <a:p>
            <a:pPr algn="ctr">
              <a:buFont typeface="Arial" pitchFamily="34" charset="0"/>
              <a:buChar char="•"/>
            </a:pPr>
            <a:r>
              <a:rPr lang="bn-IN" sz="4400" dirty="0" smtClean="0">
                <a:solidFill>
                  <a:schemeClr val="tx1"/>
                </a:solidFill>
              </a:rPr>
              <a:t>অপকর্ম কি</a:t>
            </a:r>
          </a:p>
          <a:p>
            <a:pPr algn="ctr">
              <a:buFont typeface="Arial" pitchFamily="34" charset="0"/>
              <a:buChar char="•"/>
            </a:pPr>
            <a:r>
              <a:rPr lang="bn-IN" sz="4400" dirty="0" smtClean="0">
                <a:solidFill>
                  <a:schemeClr val="tx1"/>
                </a:solidFill>
              </a:rPr>
              <a:t>লুটতরাজ কি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28800" y="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/>
              <a:t>বাড়ির কাজ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960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n-IN" sz="2400" dirty="0" smtClean="0"/>
              <a:t>তোমরা কি কি অন্যায় কাজ করবে না,একটি তালিকা তৈরি কর</a:t>
            </a:r>
            <a:endParaRPr lang="en-US" sz="2400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9113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71800" y="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rgbClr val="FFFF00"/>
                </a:solidFill>
              </a:rPr>
              <a:t>ধন্যবাদ</a:t>
            </a:r>
            <a:endParaRPr lang="en-US" sz="7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ross 1"/>
          <p:cNvSpPr/>
          <p:nvPr/>
        </p:nvSpPr>
        <p:spPr>
          <a:xfrm>
            <a:off x="304800" y="228600"/>
            <a:ext cx="8610600" cy="6248400"/>
          </a:xfrm>
          <a:prstGeom prst="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শ্রেনিঃসপ্তম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বিষয়ঃইসলাম ও নৈতিক শিক্ষা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অধ্যায়ঃ চতুর্থ, পাঠঃ ১৫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পাঠশিরোনামঃ ছিনতাই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সময়ঃ ৫০মিনিট</a:t>
            </a:r>
          </a:p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তারিখ-২৪/১০/২০১৯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-998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-5048-15155699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381000" y="381000"/>
            <a:ext cx="8458200" cy="1828800"/>
          </a:xfrm>
          <a:prstGeom prst="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</a:rPr>
              <a:t>শিখন ফল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457200" y="2362200"/>
            <a:ext cx="8305800" cy="41910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3200" dirty="0" smtClean="0">
                <a:solidFill>
                  <a:schemeClr val="tx1"/>
                </a:solidFill>
              </a:rPr>
              <a:t>ছিনতাই কী বলতে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3200" dirty="0" smtClean="0">
                <a:solidFill>
                  <a:schemeClr val="tx1"/>
                </a:solidFill>
              </a:rPr>
              <a:t>ছিনতাইয়ের কুফল গুলো বর্ননা করতে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3200" dirty="0" smtClean="0">
                <a:solidFill>
                  <a:schemeClr val="tx1"/>
                </a:solidFill>
              </a:rPr>
              <a:t>সমাজ থেকে কীভাবে ছিনতাই প্রতিকার করা যায় তা ব্যাখ্যা করতে পারবে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intai--taka-sm201804161441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02624" cy="6858000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6019800" y="0"/>
            <a:ext cx="2895600" cy="18288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অন্যায় ভাবে বল প্রয়োগ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-998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52400"/>
            <a:ext cx="9144001" cy="6705600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107</Words>
  <Application>Microsoft Office PowerPoint</Application>
  <PresentationFormat>On-screen Show (4:3)</PresentationFormat>
  <Paragraphs>29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 Computer</dc:creator>
  <cp:lastModifiedBy>Am Computer</cp:lastModifiedBy>
  <cp:revision>10</cp:revision>
  <dcterms:created xsi:type="dcterms:W3CDTF">2006-08-16T00:00:00Z</dcterms:created>
  <dcterms:modified xsi:type="dcterms:W3CDTF">2019-10-24T16:34:25Z</dcterms:modified>
</cp:coreProperties>
</file>