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AB92E-53B4-46C9-A491-168B149489A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F3A6C-12CE-4CDE-9238-C7DD5F64B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F3A6C-12CE-4CDE-9238-C7DD5F64B8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4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8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6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4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2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08C9-BF09-4A45-A2F9-ACA457624DF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B51B-F90A-431C-81A0-5B37C460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4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8B464-B1E5-440B-A378-E1DBDF052DF3}"/>
              </a:ext>
            </a:extLst>
          </p:cNvPr>
          <p:cNvSpPr txBox="1"/>
          <p:nvPr/>
        </p:nvSpPr>
        <p:spPr>
          <a:xfrm>
            <a:off x="274613" y="280798"/>
            <a:ext cx="11640722" cy="156966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i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A2F8B-1171-4792-AFD8-9504FDDD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3" y="1969477"/>
            <a:ext cx="11640722" cy="45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FB6EE-9C24-427E-B983-0D09B35CB242}"/>
              </a:ext>
            </a:extLst>
          </p:cNvPr>
          <p:cNvSpPr txBox="1"/>
          <p:nvPr/>
        </p:nvSpPr>
        <p:spPr>
          <a:xfrm>
            <a:off x="4065564" y="182877"/>
            <a:ext cx="3756074" cy="101566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/>
              <a:t>মূল্যায়ন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52B70-CC91-4ADC-90CB-8BDC14CE7345}"/>
              </a:ext>
            </a:extLst>
          </p:cNvPr>
          <p:cNvSpPr txBox="1"/>
          <p:nvPr/>
        </p:nvSpPr>
        <p:spPr>
          <a:xfrm>
            <a:off x="745586" y="1420833"/>
            <a:ext cx="804672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err="1"/>
              <a:t>নিচের</a:t>
            </a:r>
            <a:r>
              <a:rPr lang="en-US" sz="3600" b="1" dirty="0"/>
              <a:t> </a:t>
            </a:r>
            <a:r>
              <a:rPr lang="en-US" sz="3600" b="1" dirty="0" err="1"/>
              <a:t>ছবিগুলো</a:t>
            </a:r>
            <a:r>
              <a:rPr lang="en-US" sz="3600" b="1" dirty="0"/>
              <a:t> </a:t>
            </a:r>
            <a:r>
              <a:rPr lang="en-US" sz="3600" b="1" dirty="0" err="1"/>
              <a:t>দেখি</a:t>
            </a:r>
            <a:r>
              <a:rPr lang="en-US" sz="3600" b="1" dirty="0"/>
              <a:t> </a:t>
            </a:r>
            <a:r>
              <a:rPr lang="en-US" sz="3600" b="1" dirty="0" err="1"/>
              <a:t>এব</a:t>
            </a:r>
            <a:r>
              <a:rPr lang="bn-IN" sz="3600" b="1" dirty="0"/>
              <a:t>ং</a:t>
            </a:r>
            <a:r>
              <a:rPr lang="en-US" sz="3600" b="1" dirty="0"/>
              <a:t> </a:t>
            </a:r>
            <a:r>
              <a:rPr lang="bn-IN" sz="3600" b="1" dirty="0"/>
              <a:t>এ</a:t>
            </a:r>
            <a:r>
              <a:rPr lang="en-US" sz="3600" b="1" dirty="0" err="1"/>
              <a:t>কটি</a:t>
            </a:r>
            <a:r>
              <a:rPr lang="en-US" sz="3600" b="1" dirty="0"/>
              <a:t> </a:t>
            </a:r>
            <a:r>
              <a:rPr lang="en-US" sz="3600" b="1" dirty="0" err="1"/>
              <a:t>করে</a:t>
            </a:r>
            <a:r>
              <a:rPr lang="en-US" sz="3600" b="1" dirty="0"/>
              <a:t> </a:t>
            </a:r>
            <a:r>
              <a:rPr lang="en-US" sz="3600" b="1" dirty="0" err="1"/>
              <a:t>বাক</a:t>
            </a:r>
            <a:r>
              <a:rPr lang="bn-IN" sz="3600" b="1" dirty="0"/>
              <a:t>্</a:t>
            </a:r>
            <a:r>
              <a:rPr lang="en-US" sz="3600" b="1" dirty="0"/>
              <a:t>য </a:t>
            </a:r>
            <a:r>
              <a:rPr lang="bn-IN" sz="3600" b="1" dirty="0"/>
              <a:t>ব</a:t>
            </a:r>
            <a:r>
              <a:rPr lang="en-US" sz="3600" b="1" dirty="0"/>
              <a:t>ল</a:t>
            </a:r>
            <a:r>
              <a:rPr lang="bn-IN" sz="3600" b="1" dirty="0"/>
              <a:t>ি</a:t>
            </a:r>
            <a:r>
              <a:rPr lang="en-US" sz="3600" b="1" dirty="0"/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0F4D4-0E6B-44D6-8623-3CBAB51CE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2190984"/>
            <a:ext cx="3319977" cy="1860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C20D9-8A5D-425C-9C81-680A1DA17CE4}"/>
              </a:ext>
            </a:extLst>
          </p:cNvPr>
          <p:cNvSpPr txBox="1"/>
          <p:nvPr/>
        </p:nvSpPr>
        <p:spPr>
          <a:xfrm>
            <a:off x="7343334" y="2574370"/>
            <a:ext cx="4614203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/>
              <a:t>মৌমাছি মধু আহরন করে। </a:t>
            </a:r>
            <a:endParaRPr lang="en-US" sz="4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D833A64-0850-4133-B5B3-8F57CF269A56}"/>
              </a:ext>
            </a:extLst>
          </p:cNvPr>
          <p:cNvSpPr/>
          <p:nvPr/>
        </p:nvSpPr>
        <p:spPr>
          <a:xfrm>
            <a:off x="4768946" y="2700997"/>
            <a:ext cx="2067952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EA76B-52F2-4BE4-8748-D9BAB585D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6" y="4145550"/>
            <a:ext cx="3319977" cy="258323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CFD508C-B583-473C-85BA-11BDA44CE6FB}"/>
              </a:ext>
            </a:extLst>
          </p:cNvPr>
          <p:cNvSpPr/>
          <p:nvPr/>
        </p:nvSpPr>
        <p:spPr>
          <a:xfrm>
            <a:off x="4768946" y="4937760"/>
            <a:ext cx="2067952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7B7C1-4114-4814-B355-3B784C9F1FF4}"/>
              </a:ext>
            </a:extLst>
          </p:cNvPr>
          <p:cNvSpPr txBox="1"/>
          <p:nvPr/>
        </p:nvSpPr>
        <p:spPr>
          <a:xfrm>
            <a:off x="7366781" y="4796283"/>
            <a:ext cx="4614203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/>
              <a:t>বানর দেখতে খুব সুন্দর। 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6733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BB4F1-7096-447B-8FF5-E95FD3C2F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9" y="192772"/>
            <a:ext cx="4324497" cy="2944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1EDB51-5B7D-412F-8AF4-D7CD5406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6" y="3593018"/>
            <a:ext cx="4324496" cy="298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25F74-13A4-4F21-B62B-C63F34C45C60}"/>
              </a:ext>
            </a:extLst>
          </p:cNvPr>
          <p:cNvSpPr txBox="1"/>
          <p:nvPr/>
        </p:nvSpPr>
        <p:spPr>
          <a:xfrm>
            <a:off x="7202658" y="1055060"/>
            <a:ext cx="4754879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/>
              <a:t>বাঘ আমাদের জাতীয় পশু। </a:t>
            </a:r>
            <a:endParaRPr lang="en-US" sz="4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B028935-1801-46A4-9BF7-99DCF8E229C3}"/>
              </a:ext>
            </a:extLst>
          </p:cNvPr>
          <p:cNvSpPr/>
          <p:nvPr/>
        </p:nvSpPr>
        <p:spPr>
          <a:xfrm>
            <a:off x="4768946" y="1181687"/>
            <a:ext cx="2067952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72840-967B-4CAA-B733-8AE635C9796F}"/>
              </a:ext>
            </a:extLst>
          </p:cNvPr>
          <p:cNvSpPr txBox="1"/>
          <p:nvPr/>
        </p:nvSpPr>
        <p:spPr>
          <a:xfrm>
            <a:off x="7343334" y="4487576"/>
            <a:ext cx="4614203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/>
              <a:t>সুন্দরবনে হরিণ দেখা যায়।  </a:t>
            </a:r>
            <a:endParaRPr lang="en-US" sz="44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44DAC63-67DE-4109-9BE4-B7269100EA2D}"/>
              </a:ext>
            </a:extLst>
          </p:cNvPr>
          <p:cNvSpPr/>
          <p:nvPr/>
        </p:nvSpPr>
        <p:spPr>
          <a:xfrm>
            <a:off x="4768946" y="4614203"/>
            <a:ext cx="2067952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75F1E0-B351-499D-8F7D-12C09C4EA93E}"/>
              </a:ext>
            </a:extLst>
          </p:cNvPr>
          <p:cNvSpPr txBox="1"/>
          <p:nvPr/>
        </p:nvSpPr>
        <p:spPr>
          <a:xfrm>
            <a:off x="1012873" y="1434908"/>
            <a:ext cx="10396025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/>
              <a:t>২</a:t>
            </a:r>
            <a:r>
              <a:rPr lang="en-US" sz="6000" dirty="0"/>
              <a:t>. </a:t>
            </a:r>
            <a:r>
              <a:rPr lang="bn-IN" sz="6000" dirty="0"/>
              <a:t>প</a:t>
            </a:r>
            <a:r>
              <a:rPr lang="en-US" sz="6000" dirty="0"/>
              <a:t>্</a:t>
            </a:r>
            <a:r>
              <a:rPr lang="bn-IN" sz="6000" dirty="0"/>
              <a:t>র</a:t>
            </a:r>
            <a:r>
              <a:rPr lang="en-US" sz="6000" dirty="0" err="1"/>
              <a:t>শ্ন</a:t>
            </a:r>
            <a:r>
              <a:rPr lang="en-US" sz="6000" dirty="0"/>
              <a:t> </a:t>
            </a:r>
            <a:r>
              <a:rPr lang="en-US" sz="6000" dirty="0" err="1"/>
              <a:t>উত্ত</a:t>
            </a:r>
            <a:r>
              <a:rPr lang="bn-IN" sz="6000" dirty="0"/>
              <a:t>র</a:t>
            </a:r>
            <a:r>
              <a:rPr lang="en-US" sz="6000" dirty="0"/>
              <a:t>ে</a:t>
            </a:r>
            <a:r>
              <a:rPr lang="bn-IN" sz="6000" dirty="0"/>
              <a:t>র</a:t>
            </a:r>
            <a:r>
              <a:rPr lang="en-US" sz="6000" dirty="0"/>
              <a:t> </a:t>
            </a:r>
            <a:r>
              <a:rPr lang="bn-IN" sz="6000" dirty="0"/>
              <a:t>ম</a:t>
            </a:r>
            <a:r>
              <a:rPr lang="en-US" sz="6000" dirty="0" err="1"/>
              <a:t>াধ্যমে</a:t>
            </a:r>
            <a:r>
              <a:rPr lang="en-US" sz="6000" dirty="0"/>
              <a:t> ………….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6000" dirty="0" err="1"/>
              <a:t>সুন্দরবন</a:t>
            </a:r>
            <a:r>
              <a:rPr lang="en-US" sz="6000" dirty="0"/>
              <a:t> </a:t>
            </a:r>
            <a:r>
              <a:rPr lang="en-US" sz="6000" dirty="0" err="1"/>
              <a:t>পা</a:t>
            </a:r>
            <a:r>
              <a:rPr lang="bn-IN" sz="6000" dirty="0"/>
              <a:t>ঠ</a:t>
            </a:r>
            <a:r>
              <a:rPr lang="en-US" sz="6000" dirty="0"/>
              <a:t>ে</a:t>
            </a:r>
            <a:r>
              <a:rPr lang="bn-IN" sz="6000" dirty="0"/>
              <a:t>র</a:t>
            </a:r>
            <a:r>
              <a:rPr lang="en-US" sz="6000" dirty="0"/>
              <a:t> </a:t>
            </a:r>
            <a:r>
              <a:rPr lang="bn-IN" sz="6000" dirty="0"/>
              <a:t>গ</a:t>
            </a:r>
            <a:r>
              <a:rPr lang="en-US" sz="6000" dirty="0"/>
              <a:t>ল</a:t>
            </a:r>
            <a:r>
              <a:rPr lang="bn-IN" sz="6000" dirty="0"/>
              <a:t>্</a:t>
            </a:r>
            <a:r>
              <a:rPr lang="en-US" sz="6000" dirty="0"/>
              <a:t>প</a:t>
            </a:r>
            <a:r>
              <a:rPr lang="bn-IN" sz="6000" dirty="0"/>
              <a:t>ট</a:t>
            </a:r>
            <a:r>
              <a:rPr lang="en-US" sz="6000" dirty="0"/>
              <a:t>ি </a:t>
            </a:r>
            <a:r>
              <a:rPr lang="bn-IN" sz="6000" dirty="0"/>
              <a:t>ন</a:t>
            </a:r>
            <a:r>
              <a:rPr lang="en-US" sz="6000" dirty="0"/>
              <a:t>ি</a:t>
            </a:r>
            <a:r>
              <a:rPr lang="bn-IN" sz="6000" dirty="0"/>
              <a:t>জ</a:t>
            </a:r>
            <a:r>
              <a:rPr lang="en-US" sz="6000" dirty="0"/>
              <a:t>ে</a:t>
            </a:r>
            <a:r>
              <a:rPr lang="bn-IN" sz="6000" dirty="0"/>
              <a:t>র ভাষায় বল।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000" dirty="0"/>
              <a:t> সুন্দরবনে আমরা কী কী দেখতে পাই?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000" dirty="0"/>
              <a:t>সুন্দরবন দেখতে কেমন?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0851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EC1A4-FC49-49FD-A6A9-5746FAFD133C}"/>
              </a:ext>
            </a:extLst>
          </p:cNvPr>
          <p:cNvSpPr txBox="1"/>
          <p:nvPr/>
        </p:nvSpPr>
        <p:spPr>
          <a:xfrm>
            <a:off x="3263706" y="182883"/>
            <a:ext cx="5359791" cy="646331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/>
              <a:t>ONE DAY ONE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D51356-CFDB-43B3-B7C7-4AC3EE4F7DDA}"/>
              </a:ext>
            </a:extLst>
          </p:cNvPr>
          <p:cNvSpPr txBox="1"/>
          <p:nvPr/>
        </p:nvSpPr>
        <p:spPr>
          <a:xfrm>
            <a:off x="295425" y="2705725"/>
            <a:ext cx="296828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/>
              <a:t>সুন্দরবন</a:t>
            </a:r>
            <a:endParaRPr lang="en-US" sz="8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C434D-430A-48AB-AD15-3426BCAF4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38" y="1182468"/>
            <a:ext cx="6687118" cy="472596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91F739D-E78B-4F2F-8320-3703D98FDB1C}"/>
              </a:ext>
            </a:extLst>
          </p:cNvPr>
          <p:cNvSpPr/>
          <p:nvPr/>
        </p:nvSpPr>
        <p:spPr>
          <a:xfrm>
            <a:off x="3699803" y="3038622"/>
            <a:ext cx="1237957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0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EC0334-942E-4E2E-99B2-F0765005A3F0}"/>
              </a:ext>
            </a:extLst>
          </p:cNvPr>
          <p:cNvSpPr txBox="1"/>
          <p:nvPr/>
        </p:nvSpPr>
        <p:spPr>
          <a:xfrm>
            <a:off x="2883877" y="211015"/>
            <a:ext cx="623198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dirty="0"/>
              <a:t>বাড়ীর কাজ</a:t>
            </a:r>
            <a:endParaRPr lang="en-US" sz="6000" b="1" i="1" dirty="0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773D66A8-5C41-44B9-9DD4-DCB87CA76D16}"/>
              </a:ext>
            </a:extLst>
          </p:cNvPr>
          <p:cNvSpPr/>
          <p:nvPr/>
        </p:nvSpPr>
        <p:spPr>
          <a:xfrm>
            <a:off x="3601329" y="365760"/>
            <a:ext cx="844062" cy="6471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B7D20D9A-32FB-45C3-A7EB-707AA3DA7F99}"/>
              </a:ext>
            </a:extLst>
          </p:cNvPr>
          <p:cNvSpPr/>
          <p:nvPr/>
        </p:nvSpPr>
        <p:spPr>
          <a:xfrm>
            <a:off x="7774747" y="365760"/>
            <a:ext cx="844062" cy="6471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9D2BD-F471-4FC1-9D87-8AB025B0AB97}"/>
              </a:ext>
            </a:extLst>
          </p:cNvPr>
          <p:cNvSpPr txBox="1"/>
          <p:nvPr/>
        </p:nvSpPr>
        <p:spPr>
          <a:xfrm>
            <a:off x="1097280" y="2110154"/>
            <a:ext cx="10227213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000" b="1" dirty="0"/>
              <a:t>সুন্দরবনে পাওয়া যায় এমন পাঁচটি প্রাণীর নাম পাঁচবার করে বাড়ী থেকে খাতায় লিখে নিয়ে আসবে।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46654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724737-25EE-4F8D-BD81-B345A6DFD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9" y="240414"/>
            <a:ext cx="11633982" cy="6377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3215FD-3500-4A2A-97CE-ADDFF35F7D28}"/>
              </a:ext>
            </a:extLst>
          </p:cNvPr>
          <p:cNvSpPr txBox="1"/>
          <p:nvPr/>
        </p:nvSpPr>
        <p:spPr>
          <a:xfrm>
            <a:off x="1055077" y="942543"/>
            <a:ext cx="1035382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/>
              <a:t>সবাইকে ধন্যবাদ</a:t>
            </a:r>
            <a:endParaRPr lang="en-US" sz="9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99A8E-8095-461D-998F-11FC5F86F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9" y="184143"/>
            <a:ext cx="11633982" cy="6377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54152B-F40B-4BC4-896D-3094BA6B8BB5}"/>
              </a:ext>
            </a:extLst>
          </p:cNvPr>
          <p:cNvSpPr txBox="1"/>
          <p:nvPr/>
        </p:nvSpPr>
        <p:spPr>
          <a:xfrm>
            <a:off x="1055077" y="886272"/>
            <a:ext cx="1035382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/>
              <a:t>সবাইকে ধন্যবাদ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930992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F90F9F-2666-40A6-A281-8615358A8233}"/>
              </a:ext>
            </a:extLst>
          </p:cNvPr>
          <p:cNvSpPr txBox="1"/>
          <p:nvPr/>
        </p:nvSpPr>
        <p:spPr>
          <a:xfrm>
            <a:off x="1153549" y="407963"/>
            <a:ext cx="6330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ECEED-9264-4B48-B75F-FBBAA92E2029}"/>
              </a:ext>
            </a:extLst>
          </p:cNvPr>
          <p:cNvSpPr txBox="1"/>
          <p:nvPr/>
        </p:nvSpPr>
        <p:spPr>
          <a:xfrm>
            <a:off x="1674055" y="2138287"/>
            <a:ext cx="92987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নামঃ আবুল হাসান মোঃ রফিকুল হক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শিক্ষক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 খাগহাটা সরকারি প্রাথমিক বিদ্যালয়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মোবাইলঃ০১৭১০১৩১১৬৬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ই-ম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rofekulhoque88@gmail.com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ard 3">
            <a:extLst>
              <a:ext uri="{FF2B5EF4-FFF2-40B4-BE49-F238E27FC236}">
                <a16:creationId xmlns:a16="http://schemas.microsoft.com/office/drawing/2014/main" id="{9D75CDF2-8826-482C-8DA8-183DD6C5E18C}"/>
              </a:ext>
            </a:extLst>
          </p:cNvPr>
          <p:cNvSpPr/>
          <p:nvPr/>
        </p:nvSpPr>
        <p:spPr>
          <a:xfrm rot="10800000">
            <a:off x="1219199" y="1935417"/>
            <a:ext cx="9964616" cy="4472415"/>
          </a:xfrm>
          <a:prstGeom prst="flowChartPunchedCar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03031-7A44-42AC-95F7-36B30AAE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4" y="90292"/>
            <a:ext cx="1405128" cy="1764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59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E20F2F-429C-465E-87C0-9AACB448C3D7}"/>
              </a:ext>
            </a:extLst>
          </p:cNvPr>
          <p:cNvSpPr txBox="1"/>
          <p:nvPr/>
        </p:nvSpPr>
        <p:spPr>
          <a:xfrm>
            <a:off x="3587262" y="314234"/>
            <a:ext cx="5176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B2D271AE-2E8F-4987-ABAC-E99518CC1DB0}"/>
              </a:ext>
            </a:extLst>
          </p:cNvPr>
          <p:cNvSpPr/>
          <p:nvPr/>
        </p:nvSpPr>
        <p:spPr>
          <a:xfrm>
            <a:off x="2597826" y="1426640"/>
            <a:ext cx="7488701" cy="501636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শ্রেনীঃ দ্বিতীয়</a:t>
            </a:r>
          </a:p>
          <a:p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সুন্দরবন</a:t>
            </a:r>
          </a:p>
          <a:p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আমি খুব খুশি..............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bn-IN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নংঃ ৬-৭</a:t>
            </a:r>
          </a:p>
          <a:p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24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45F8D7-4BCF-42F9-895C-A8BC1485D0AA}"/>
              </a:ext>
            </a:extLst>
          </p:cNvPr>
          <p:cNvSpPr txBox="1"/>
          <p:nvPr/>
        </p:nvSpPr>
        <p:spPr>
          <a:xfrm>
            <a:off x="3502855" y="675249"/>
            <a:ext cx="4937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3E64E-0709-4F88-9B76-4EEA8C71AA00}"/>
              </a:ext>
            </a:extLst>
          </p:cNvPr>
          <p:cNvSpPr txBox="1"/>
          <p:nvPr/>
        </p:nvSpPr>
        <p:spPr>
          <a:xfrm>
            <a:off x="1378634" y="2307102"/>
            <a:ext cx="9861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২.৩.১. ছবি দেখে বাক্য বলতে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২.৩.২. ছবি দেখে গল্প বলতে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২.৪.১. নিজের ভাষায় গল্প বলতে পারবে।</a:t>
            </a: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২.৪.২. নিজের ভাষায় গল্প সম্পর্কে প্রশ্নের উত্তর দিতে পারবে।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713DCE-8284-4B17-BE94-3FF6EBFC6094}"/>
              </a:ext>
            </a:extLst>
          </p:cNvPr>
          <p:cNvSpPr/>
          <p:nvPr/>
        </p:nvSpPr>
        <p:spPr>
          <a:xfrm>
            <a:off x="1294226" y="2222694"/>
            <a:ext cx="9861452" cy="278540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97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311943-41E7-4A61-857F-FE556685801D}"/>
              </a:ext>
            </a:extLst>
          </p:cNvPr>
          <p:cNvSpPr txBox="1"/>
          <p:nvPr/>
        </p:nvSpPr>
        <p:spPr>
          <a:xfrm>
            <a:off x="633050" y="323556"/>
            <a:ext cx="1087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+mj-lt"/>
              </a:rPr>
              <a:t>চলো আমরা কিছু ছবি দেখি.......................</a:t>
            </a:r>
            <a:endParaRPr lang="en-US" sz="60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8EA60-9745-4A2D-9774-416CB8217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463040"/>
            <a:ext cx="5491252" cy="4445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E5C8C-DFE4-46BF-91CA-9BA0899AC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463039"/>
            <a:ext cx="5491252" cy="4445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92FC9-8AE3-4306-83E2-FC256A70AB26}"/>
              </a:ext>
            </a:extLst>
          </p:cNvPr>
          <p:cNvSpPr txBox="1"/>
          <p:nvPr/>
        </p:nvSpPr>
        <p:spPr>
          <a:xfrm>
            <a:off x="1589655" y="6035043"/>
            <a:ext cx="368573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সুন্দরবন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4F6B9-9066-497C-879A-60BF15CEAB33}"/>
              </a:ext>
            </a:extLst>
          </p:cNvPr>
          <p:cNvSpPr txBox="1"/>
          <p:nvPr/>
        </p:nvSpPr>
        <p:spPr>
          <a:xfrm>
            <a:off x="7624688" y="6042079"/>
            <a:ext cx="36857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সুন্দ</a:t>
            </a:r>
            <a:r>
              <a:rPr lang="bn-IN" sz="3600" dirty="0"/>
              <a:t>র</a:t>
            </a:r>
            <a:r>
              <a:rPr lang="en-US" sz="3600" dirty="0"/>
              <a:t>ী </a:t>
            </a:r>
            <a:r>
              <a:rPr lang="bn-IN" sz="3600" dirty="0"/>
              <a:t>গ</a:t>
            </a:r>
            <a:r>
              <a:rPr lang="en-US" sz="3600" dirty="0" err="1"/>
              <a:t>াছ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007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E736A-4552-4387-86DC-6A73AD0CE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9" y="116130"/>
            <a:ext cx="4514030" cy="251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3DB8B-CF92-47D4-8049-FAA456952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5" y="172401"/>
            <a:ext cx="4700952" cy="251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3342C-4F78-43CE-BED1-07ADDC228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0" y="3429000"/>
            <a:ext cx="4514030" cy="269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1D98F-768D-47AD-A23E-F31FCD552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3412243"/>
            <a:ext cx="4700952" cy="269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50830-E30B-41F4-9708-BB6DC4784D51}"/>
              </a:ext>
            </a:extLst>
          </p:cNvPr>
          <p:cNvSpPr txBox="1"/>
          <p:nvPr/>
        </p:nvSpPr>
        <p:spPr>
          <a:xfrm>
            <a:off x="1280161" y="2532181"/>
            <a:ext cx="261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হরিণ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14DF5-DB7C-4A8E-BEBA-6C0B802F0912}"/>
              </a:ext>
            </a:extLst>
          </p:cNvPr>
          <p:cNvSpPr txBox="1"/>
          <p:nvPr/>
        </p:nvSpPr>
        <p:spPr>
          <a:xfrm>
            <a:off x="7597726" y="2546249"/>
            <a:ext cx="261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বক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302A96-7BC4-4F7F-8093-A6766F5225C0}"/>
              </a:ext>
            </a:extLst>
          </p:cNvPr>
          <p:cNvSpPr txBox="1"/>
          <p:nvPr/>
        </p:nvSpPr>
        <p:spPr>
          <a:xfrm>
            <a:off x="1414639" y="5912528"/>
            <a:ext cx="261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বাঘ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3B53A-BE44-44C5-BC2B-240D8CA33225}"/>
              </a:ext>
            </a:extLst>
          </p:cNvPr>
          <p:cNvSpPr txBox="1"/>
          <p:nvPr/>
        </p:nvSpPr>
        <p:spPr>
          <a:xfrm>
            <a:off x="7752471" y="6022915"/>
            <a:ext cx="261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কুমির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0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79A47-7B29-403F-A45F-BC6DB4C2A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8" y="26373"/>
            <a:ext cx="5626189" cy="278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18E03-0137-48D4-96D4-B82AD1AA4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68" y="40443"/>
            <a:ext cx="4946863" cy="277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38715-C418-4CC2-857C-2012326EC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7" y="3436722"/>
            <a:ext cx="5626189" cy="278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B92F1-F8CE-4012-89F7-4E7A3E986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67" y="3436721"/>
            <a:ext cx="4946863" cy="278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614EF-9F3C-410A-8DF8-2005D649C48E}"/>
              </a:ext>
            </a:extLst>
          </p:cNvPr>
          <p:cNvSpPr txBox="1"/>
          <p:nvPr/>
        </p:nvSpPr>
        <p:spPr>
          <a:xfrm>
            <a:off x="2047686" y="2696288"/>
            <a:ext cx="261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মৌছাক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584B3-CC34-40F1-8E6F-BB5D0D40CE89}"/>
              </a:ext>
            </a:extLst>
          </p:cNvPr>
          <p:cNvSpPr txBox="1"/>
          <p:nvPr/>
        </p:nvSpPr>
        <p:spPr>
          <a:xfrm>
            <a:off x="8003303" y="2689751"/>
            <a:ext cx="261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মৌয়াল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03A71-30F6-4EA9-9851-20F279CBBB3C}"/>
              </a:ext>
            </a:extLst>
          </p:cNvPr>
          <p:cNvSpPr txBox="1"/>
          <p:nvPr/>
        </p:nvSpPr>
        <p:spPr>
          <a:xfrm>
            <a:off x="406971" y="6055139"/>
            <a:ext cx="522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সুন্দরবন ভ্রমণ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14282-F362-47F2-B6B7-863B8BED5D5F}"/>
              </a:ext>
            </a:extLst>
          </p:cNvPr>
          <p:cNvSpPr txBox="1"/>
          <p:nvPr/>
        </p:nvSpPr>
        <p:spPr>
          <a:xfrm>
            <a:off x="6832210" y="6128237"/>
            <a:ext cx="522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সুন্দরবনের প্রাণী 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8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A6FC6F-1EAC-4B41-A253-5806EF3EB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53218"/>
            <a:ext cx="11507371" cy="6274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BF7A-3B8A-4835-9751-BC418F6F86BE}"/>
              </a:ext>
            </a:extLst>
          </p:cNvPr>
          <p:cNvSpPr txBox="1"/>
          <p:nvPr/>
        </p:nvSpPr>
        <p:spPr>
          <a:xfrm>
            <a:off x="2250831" y="5219114"/>
            <a:ext cx="7610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accent2">
                    <a:lumMod val="75000"/>
                  </a:schemeClr>
                </a:solidFill>
              </a:rPr>
              <a:t>সুন্দরবন</a:t>
            </a:r>
            <a:endParaRPr lang="en-US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7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801EF-51B2-4B91-ACA0-DC852244F116}"/>
              </a:ext>
            </a:extLst>
          </p:cNvPr>
          <p:cNvSpPr txBox="1"/>
          <p:nvPr/>
        </p:nvSpPr>
        <p:spPr>
          <a:xfrm>
            <a:off x="1125413" y="239149"/>
            <a:ext cx="10283483" cy="144655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b="1" dirty="0"/>
              <a:t>এসো আমরা সবাই বইয়ের ৬ নং পৃষ্ঠা খুলি এবং সবাইমিলে একসাথে পড়ি। 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936F0-A7E7-4835-8AD1-F5A25DA38C0C}"/>
              </a:ext>
            </a:extLst>
          </p:cNvPr>
          <p:cNvSpPr txBox="1"/>
          <p:nvPr/>
        </p:nvSpPr>
        <p:spPr>
          <a:xfrm>
            <a:off x="1125413" y="1982450"/>
            <a:ext cx="10283483" cy="144655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b="1" dirty="0"/>
              <a:t>এসো আমরা তিনটি দলে ভাগ হয়ে বইয়ের ছবিগুলো দেখি ও গল্পটা পড়ি।  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1385C-EB5C-4F5C-9C27-FA66B0D6F19B}"/>
              </a:ext>
            </a:extLst>
          </p:cNvPr>
          <p:cNvSpPr txBox="1"/>
          <p:nvPr/>
        </p:nvSpPr>
        <p:spPr>
          <a:xfrm>
            <a:off x="1125414" y="3725751"/>
            <a:ext cx="4853356" cy="280076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b="1" dirty="0"/>
              <a:t>এসো আমরা জোড়ায় ভাগ হয়ে বইয়ের ছবিগুলো নিয়ে চিন্তাকরি ও গল্পটা পড়ি।  </a:t>
            </a:r>
            <a:endParaRPr lang="en-US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0F5B9-8263-4E1E-A07A-32EF3040A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2" y="3725751"/>
            <a:ext cx="4234374" cy="2827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5651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268</Words>
  <Application>Microsoft Office PowerPoint</Application>
  <PresentationFormat>Widescreen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2019-05-18T08:02:18Z</dcterms:created>
  <dcterms:modified xsi:type="dcterms:W3CDTF">2019-09-24T06:06:55Z</dcterms:modified>
</cp:coreProperties>
</file>